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30" r:id="rId4"/>
  </p:sldMasterIdLst>
  <p:notesMasterIdLst>
    <p:notesMasterId r:id="rId15"/>
  </p:notesMasterIdLst>
  <p:handoutMasterIdLst>
    <p:handoutMasterId r:id="rId16"/>
  </p:handoutMasterIdLst>
  <p:sldIdLst>
    <p:sldId id="268" r:id="rId5"/>
    <p:sldId id="265" r:id="rId6"/>
    <p:sldId id="259" r:id="rId7"/>
    <p:sldId id="270" r:id="rId8"/>
    <p:sldId id="261" r:id="rId9"/>
    <p:sldId id="269" r:id="rId10"/>
    <p:sldId id="276" r:id="rId11"/>
    <p:sldId id="273" r:id="rId12"/>
    <p:sldId id="275"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74F5A8-09CA-4C28-8789-278686FD63A3}" v="66" dt="2025-10-13T09:17:08.9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2" autoAdjust="0"/>
    <p:restoredTop sz="94687"/>
  </p:normalViewPr>
  <p:slideViewPr>
    <p:cSldViewPr snapToGrid="0" snapToObjects="1">
      <p:cViewPr varScale="1">
        <p:scale>
          <a:sx n="76" d="100"/>
          <a:sy n="76" d="100"/>
        </p:scale>
        <p:origin x="68" y="512"/>
      </p:cViewPr>
      <p:guideLst/>
    </p:cSldViewPr>
  </p:slideViewPr>
  <p:notesTextViewPr>
    <p:cViewPr>
      <p:scale>
        <a:sx n="1" d="1"/>
        <a:sy n="1" d="1"/>
      </p:scale>
      <p:origin x="0" y="0"/>
    </p:cViewPr>
  </p:notesTextViewPr>
  <p:notesViewPr>
    <p:cSldViewPr snapToGrid="0" snapToObjects="1">
      <p:cViewPr varScale="1">
        <p:scale>
          <a:sx n="87" d="100"/>
          <a:sy n="87" d="100"/>
        </p:scale>
        <p:origin x="3840"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le Clowes" userId="db6f689bb77e0e74" providerId="LiveId" clId="{2B4250AE-3DAE-488C-8014-8F045E032D50}"/>
    <pc:docChg chg="undo custSel modSld">
      <pc:chgData name="Danielle Clowes" userId="db6f689bb77e0e74" providerId="LiveId" clId="{2B4250AE-3DAE-488C-8014-8F045E032D50}" dt="2025-10-13T09:17:08.908" v="309"/>
      <pc:docMkLst>
        <pc:docMk/>
      </pc:docMkLst>
      <pc:sldChg chg="addSp delSp modSp mod delDesignElem">
        <pc:chgData name="Danielle Clowes" userId="db6f689bb77e0e74" providerId="LiveId" clId="{2B4250AE-3DAE-488C-8014-8F045E032D50}" dt="2025-10-13T09:15:47.204" v="279" actId="29295"/>
        <pc:sldMkLst>
          <pc:docMk/>
          <pc:sldMk cId="1414933892" sldId="259"/>
        </pc:sldMkLst>
        <pc:spChg chg="mod">
          <ac:chgData name="Danielle Clowes" userId="db6f689bb77e0e74" providerId="LiveId" clId="{2B4250AE-3DAE-488C-8014-8F045E032D50}" dt="2025-10-13T08:55:15.263" v="35" actId="207"/>
          <ac:spMkLst>
            <pc:docMk/>
            <pc:sldMk cId="1414933892" sldId="259"/>
            <ac:spMk id="2" creationId="{5F3F6C66-D6D7-4A72-9928-967AEA400766}"/>
          </ac:spMkLst>
        </pc:spChg>
        <pc:spChg chg="mod">
          <ac:chgData name="Danielle Clowes" userId="db6f689bb77e0e74" providerId="LiveId" clId="{2B4250AE-3DAE-488C-8014-8F045E032D50}" dt="2025-10-13T09:05:31.865" v="132"/>
          <ac:spMkLst>
            <pc:docMk/>
            <pc:sldMk cId="1414933892" sldId="259"/>
            <ac:spMk id="4" creationId="{940214BC-0693-8D4B-A9C4-F319F6B54E5D}"/>
          </ac:spMkLst>
        </pc:spChg>
        <pc:spChg chg="del">
          <ac:chgData name="Danielle Clowes" userId="db6f689bb77e0e74" providerId="LiveId" clId="{2B4250AE-3DAE-488C-8014-8F045E032D50}" dt="2025-10-13T08:52:49.429" v="2"/>
          <ac:spMkLst>
            <pc:docMk/>
            <pc:sldMk cId="1414933892" sldId="259"/>
            <ac:spMk id="11" creationId="{8FBC750A-B8E7-49A0-A00A-F72451271B57}"/>
          </ac:spMkLst>
        </pc:spChg>
        <pc:spChg chg="del">
          <ac:chgData name="Danielle Clowes" userId="db6f689bb77e0e74" providerId="LiveId" clId="{2B4250AE-3DAE-488C-8014-8F045E032D50}" dt="2025-10-13T08:52:49.429" v="2"/>
          <ac:spMkLst>
            <pc:docMk/>
            <pc:sldMk cId="1414933892" sldId="259"/>
            <ac:spMk id="13" creationId="{544D0436-4FAC-43D1-9565-515BBE80D7C2}"/>
          </ac:spMkLst>
        </pc:spChg>
        <pc:picChg chg="add mod">
          <ac:chgData name="Danielle Clowes" userId="db6f689bb77e0e74" providerId="LiveId" clId="{2B4250AE-3DAE-488C-8014-8F045E032D50}" dt="2025-10-13T08:57:42.859" v="47" actId="1076"/>
          <ac:picMkLst>
            <pc:docMk/>
            <pc:sldMk cId="1414933892" sldId="259"/>
            <ac:picMk id="3" creationId="{073F1F80-4368-1089-0F48-04B22E3DEEB7}"/>
          </ac:picMkLst>
        </pc:picChg>
        <pc:picChg chg="add mod ord modCrop">
          <ac:chgData name="Danielle Clowes" userId="db6f689bb77e0e74" providerId="LiveId" clId="{2B4250AE-3DAE-488C-8014-8F045E032D50}" dt="2025-10-13T09:15:47.204" v="279" actId="29295"/>
          <ac:picMkLst>
            <pc:docMk/>
            <pc:sldMk cId="1414933892" sldId="259"/>
            <ac:picMk id="6" creationId="{F8143001-4EAA-9ABF-B9F7-DDF76B941ED5}"/>
          </ac:picMkLst>
        </pc:picChg>
        <pc:inkChg chg="mod">
          <ac:chgData name="Danielle Clowes" userId="db6f689bb77e0e74" providerId="LiveId" clId="{2B4250AE-3DAE-488C-8014-8F045E032D50}" dt="2025-10-13T08:55:20.513" v="36" actId="1076"/>
          <ac:inkMkLst>
            <pc:docMk/>
            <pc:sldMk cId="1414933892" sldId="259"/>
            <ac:inkMk id="5" creationId="{65F5EB0F-B1C4-EEE5-24F0-7FD8DD3AA7A9}"/>
          </ac:inkMkLst>
        </pc:inkChg>
        <pc:cxnChg chg="del">
          <ac:chgData name="Danielle Clowes" userId="db6f689bb77e0e74" providerId="LiveId" clId="{2B4250AE-3DAE-488C-8014-8F045E032D50}" dt="2025-10-13T08:52:49.429" v="2"/>
          <ac:cxnSpMkLst>
            <pc:docMk/>
            <pc:sldMk cId="1414933892" sldId="259"/>
            <ac:cxnSpMk id="15" creationId="{9F82E424-AAF6-43AC-AC56-03BA23E0C938}"/>
          </ac:cxnSpMkLst>
        </pc:cxnChg>
      </pc:sldChg>
      <pc:sldChg chg="modSp mod">
        <pc:chgData name="Danielle Clowes" userId="db6f689bb77e0e74" providerId="LiveId" clId="{2B4250AE-3DAE-488C-8014-8F045E032D50}" dt="2025-10-13T08:58:41.331" v="53" actId="1076"/>
        <pc:sldMkLst>
          <pc:docMk/>
          <pc:sldMk cId="2706815994" sldId="261"/>
        </pc:sldMkLst>
        <pc:spChg chg="mod">
          <ac:chgData name="Danielle Clowes" userId="db6f689bb77e0e74" providerId="LiveId" clId="{2B4250AE-3DAE-488C-8014-8F045E032D50}" dt="2025-10-13T08:58:21.262" v="51" actId="207"/>
          <ac:spMkLst>
            <pc:docMk/>
            <pc:sldMk cId="2706815994" sldId="261"/>
            <ac:spMk id="2" creationId="{BA84F96F-B0BE-4E84-A401-8F8438058CAB}"/>
          </ac:spMkLst>
        </pc:spChg>
        <pc:spChg chg="mod">
          <ac:chgData name="Danielle Clowes" userId="db6f689bb77e0e74" providerId="LiveId" clId="{2B4250AE-3DAE-488C-8014-8F045E032D50}" dt="2025-10-13T08:58:41.331" v="53" actId="1076"/>
          <ac:spMkLst>
            <pc:docMk/>
            <pc:sldMk cId="2706815994" sldId="261"/>
            <ac:spMk id="9" creationId="{FDA1E8D9-9C22-5081-57DE-F277B73AA704}"/>
          </ac:spMkLst>
        </pc:spChg>
      </pc:sldChg>
      <pc:sldChg chg="addSp delSp modSp mod setBg setClrOvrMap delDesignElem">
        <pc:chgData name="Danielle Clowes" userId="db6f689bb77e0e74" providerId="LiveId" clId="{2B4250AE-3DAE-488C-8014-8F045E032D50}" dt="2025-10-13T09:04:54.540" v="131" actId="14100"/>
        <pc:sldMkLst>
          <pc:docMk/>
          <pc:sldMk cId="270140987" sldId="265"/>
        </pc:sldMkLst>
        <pc:spChg chg="mod ord">
          <ac:chgData name="Danielle Clowes" userId="db6f689bb77e0e74" providerId="LiveId" clId="{2B4250AE-3DAE-488C-8014-8F045E032D50}" dt="2025-10-13T08:53:14.367" v="4" actId="26606"/>
          <ac:spMkLst>
            <pc:docMk/>
            <pc:sldMk cId="270140987" sldId="265"/>
            <ac:spMk id="2" creationId="{A850B972-0B7A-40CD-9E79-07E8A87AB03C}"/>
          </ac:spMkLst>
        </pc:spChg>
        <pc:spChg chg="add">
          <ac:chgData name="Danielle Clowes" userId="db6f689bb77e0e74" providerId="LiveId" clId="{2B4250AE-3DAE-488C-8014-8F045E032D50}" dt="2025-10-13T08:53:14.367" v="4" actId="26606"/>
          <ac:spMkLst>
            <pc:docMk/>
            <pc:sldMk cId="270140987" sldId="265"/>
            <ac:spMk id="29" creationId="{5276E39B-EE3F-4D17-BF9B-B38B05FD5B1F}"/>
          </ac:spMkLst>
        </pc:spChg>
        <pc:spChg chg="add">
          <ac:chgData name="Danielle Clowes" userId="db6f689bb77e0e74" providerId="LiveId" clId="{2B4250AE-3DAE-488C-8014-8F045E032D50}" dt="2025-10-13T08:53:14.367" v="4" actId="26606"/>
          <ac:spMkLst>
            <pc:docMk/>
            <pc:sldMk cId="270140987" sldId="265"/>
            <ac:spMk id="31" creationId="{E4F17063-EDA4-417B-946F-BA357F3B390D}"/>
          </ac:spMkLst>
        </pc:spChg>
        <pc:spChg chg="add">
          <ac:chgData name="Danielle Clowes" userId="db6f689bb77e0e74" providerId="LiveId" clId="{2B4250AE-3DAE-488C-8014-8F045E032D50}" dt="2025-10-13T08:53:14.367" v="4" actId="26606"/>
          <ac:spMkLst>
            <pc:docMk/>
            <pc:sldMk cId="270140987" sldId="265"/>
            <ac:spMk id="33" creationId="{D36F3EEA-55D4-4677-80E7-92D00B8F343B}"/>
          </ac:spMkLst>
        </pc:spChg>
        <pc:spChg chg="add">
          <ac:chgData name="Danielle Clowes" userId="db6f689bb77e0e74" providerId="LiveId" clId="{2B4250AE-3DAE-488C-8014-8F045E032D50}" dt="2025-10-13T08:53:14.367" v="4" actId="26606"/>
          <ac:spMkLst>
            <pc:docMk/>
            <pc:sldMk cId="270140987" sldId="265"/>
            <ac:spMk id="35" creationId="{C91E93A7-6C7F-4F77-9CB0-280D958EF4D2}"/>
          </ac:spMkLst>
        </pc:spChg>
        <pc:spChg chg="del">
          <ac:chgData name="Danielle Clowes" userId="db6f689bb77e0e74" providerId="LiveId" clId="{2B4250AE-3DAE-488C-8014-8F045E032D50}" dt="2025-10-13T08:52:49.429" v="2"/>
          <ac:spMkLst>
            <pc:docMk/>
            <pc:sldMk cId="270140987" sldId="265"/>
            <ac:spMk id="64" creationId="{E7EE51AF-124C-4480-A4EA-7C1E9F8CC865}"/>
          </ac:spMkLst>
        </pc:spChg>
        <pc:spChg chg="del">
          <ac:chgData name="Danielle Clowes" userId="db6f689bb77e0e74" providerId="LiveId" clId="{2B4250AE-3DAE-488C-8014-8F045E032D50}" dt="2025-10-13T08:52:49.429" v="2"/>
          <ac:spMkLst>
            <pc:docMk/>
            <pc:sldMk cId="270140987" sldId="265"/>
            <ac:spMk id="66" creationId="{48757540-E5B7-47A6-BD81-8B54DAF689FD}"/>
          </ac:spMkLst>
        </pc:spChg>
        <pc:spChg chg="del">
          <ac:chgData name="Danielle Clowes" userId="db6f689bb77e0e74" providerId="LiveId" clId="{2B4250AE-3DAE-488C-8014-8F045E032D50}" dt="2025-10-13T08:52:49.429" v="2"/>
          <ac:spMkLst>
            <pc:docMk/>
            <pc:sldMk cId="270140987" sldId="265"/>
            <ac:spMk id="68" creationId="{6C0983F6-1C8E-4D0F-98C9-3667AD6E718A}"/>
          </ac:spMkLst>
        </pc:spChg>
        <pc:graphicFrameChg chg="mod ord modGraphic">
          <ac:chgData name="Danielle Clowes" userId="db6f689bb77e0e74" providerId="LiveId" clId="{2B4250AE-3DAE-488C-8014-8F045E032D50}" dt="2025-10-13T08:53:14.367" v="4" actId="26606"/>
          <ac:graphicFrameMkLst>
            <pc:docMk/>
            <pc:sldMk cId="270140987" sldId="265"/>
            <ac:graphicFrameMk id="24" creationId="{1E8F1206-26E1-9E44-A1A9-B061CF0EEA5A}"/>
          </ac:graphicFrameMkLst>
        </pc:graphicFrameChg>
        <pc:picChg chg="mod ord">
          <ac:chgData name="Danielle Clowes" userId="db6f689bb77e0e74" providerId="LiveId" clId="{2B4250AE-3DAE-488C-8014-8F045E032D50}" dt="2025-10-13T09:04:54.540" v="131" actId="14100"/>
          <ac:picMkLst>
            <pc:docMk/>
            <pc:sldMk cId="270140987" sldId="265"/>
            <ac:picMk id="4" creationId="{D7B8AC2D-50B6-0F1C-32E9-476D5627A075}"/>
          </ac:picMkLst>
        </pc:picChg>
        <pc:picChg chg="mod">
          <ac:chgData name="Danielle Clowes" userId="db6f689bb77e0e74" providerId="LiveId" clId="{2B4250AE-3DAE-488C-8014-8F045E032D50}" dt="2025-10-13T08:53:14.367" v="4" actId="26606"/>
          <ac:picMkLst>
            <pc:docMk/>
            <pc:sldMk cId="270140987" sldId="265"/>
            <ac:picMk id="6" creationId="{B0FD4522-FFFC-5964-D2FD-8658EC88D2F6}"/>
          </ac:picMkLst>
        </pc:picChg>
        <pc:picChg chg="mod">
          <ac:chgData name="Danielle Clowes" userId="db6f689bb77e0e74" providerId="LiveId" clId="{2B4250AE-3DAE-488C-8014-8F045E032D50}" dt="2025-10-13T08:53:14.367" v="4" actId="26606"/>
          <ac:picMkLst>
            <pc:docMk/>
            <pc:sldMk cId="270140987" sldId="265"/>
            <ac:picMk id="7" creationId="{843403EA-7057-BB5F-933F-D47123A533C0}"/>
          </ac:picMkLst>
        </pc:picChg>
        <pc:picChg chg="mod">
          <ac:chgData name="Danielle Clowes" userId="db6f689bb77e0e74" providerId="LiveId" clId="{2B4250AE-3DAE-488C-8014-8F045E032D50}" dt="2025-10-13T08:53:14.367" v="4" actId="26606"/>
          <ac:picMkLst>
            <pc:docMk/>
            <pc:sldMk cId="270140987" sldId="265"/>
            <ac:picMk id="11" creationId="{256CB12D-630F-5224-2E16-546EF4231E94}"/>
          </ac:picMkLst>
        </pc:picChg>
      </pc:sldChg>
      <pc:sldChg chg="delSp modSp mod">
        <pc:chgData name="Danielle Clowes" userId="db6f689bb77e0e74" providerId="LiveId" clId="{2B4250AE-3DAE-488C-8014-8F045E032D50}" dt="2025-10-13T09:13:08.445" v="170" actId="207"/>
        <pc:sldMkLst>
          <pc:docMk/>
          <pc:sldMk cId="538061945" sldId="267"/>
        </pc:sldMkLst>
        <pc:spChg chg="mod">
          <ac:chgData name="Danielle Clowes" userId="db6f689bb77e0e74" providerId="LiveId" clId="{2B4250AE-3DAE-488C-8014-8F045E032D50}" dt="2025-10-13T09:12:54.043" v="166" actId="14100"/>
          <ac:spMkLst>
            <pc:docMk/>
            <pc:sldMk cId="538061945" sldId="267"/>
            <ac:spMk id="2" creationId="{74080833-6B30-404E-B0FA-39D7DC4B1616}"/>
          </ac:spMkLst>
        </pc:spChg>
        <pc:spChg chg="mod">
          <ac:chgData name="Danielle Clowes" userId="db6f689bb77e0e74" providerId="LiveId" clId="{2B4250AE-3DAE-488C-8014-8F045E032D50}" dt="2025-10-13T09:13:08.445" v="170" actId="207"/>
          <ac:spMkLst>
            <pc:docMk/>
            <pc:sldMk cId="538061945" sldId="267"/>
            <ac:spMk id="4" creationId="{D49C5163-C20C-4544-B7B1-4C17B8DBE161}"/>
          </ac:spMkLst>
        </pc:spChg>
        <pc:picChg chg="del">
          <ac:chgData name="Danielle Clowes" userId="db6f689bb77e0e74" providerId="LiveId" clId="{2B4250AE-3DAE-488C-8014-8F045E032D50}" dt="2025-10-13T09:12:25.602" v="161" actId="478"/>
          <ac:picMkLst>
            <pc:docMk/>
            <pc:sldMk cId="538061945" sldId="267"/>
            <ac:picMk id="6" creationId="{F917A608-065B-3CAF-46F0-69FFAC7332C3}"/>
          </ac:picMkLst>
        </pc:picChg>
        <pc:picChg chg="mod">
          <ac:chgData name="Danielle Clowes" userId="db6f689bb77e0e74" providerId="LiveId" clId="{2B4250AE-3DAE-488C-8014-8F045E032D50}" dt="2025-10-13T09:12:58.941" v="168" actId="1076"/>
          <ac:picMkLst>
            <pc:docMk/>
            <pc:sldMk cId="538061945" sldId="267"/>
            <ac:picMk id="7170" creationId="{52D5E643-76BA-E5EC-B988-15D827EA349F}"/>
          </ac:picMkLst>
        </pc:picChg>
      </pc:sldChg>
      <pc:sldChg chg="modSp mod">
        <pc:chgData name="Danielle Clowes" userId="db6f689bb77e0e74" providerId="LiveId" clId="{2B4250AE-3DAE-488C-8014-8F045E032D50}" dt="2025-10-13T09:04:42.617" v="130" actId="29295"/>
        <pc:sldMkLst>
          <pc:docMk/>
          <pc:sldMk cId="3722996531" sldId="268"/>
        </pc:sldMkLst>
        <pc:picChg chg="mod">
          <ac:chgData name="Danielle Clowes" userId="db6f689bb77e0e74" providerId="LiveId" clId="{2B4250AE-3DAE-488C-8014-8F045E032D50}" dt="2025-10-13T09:04:42.617" v="130" actId="29295"/>
          <ac:picMkLst>
            <pc:docMk/>
            <pc:sldMk cId="3722996531" sldId="268"/>
            <ac:picMk id="4" creationId="{4D96CEFF-8EF2-784A-0CC5-36461FA3B5D1}"/>
          </ac:picMkLst>
        </pc:picChg>
      </pc:sldChg>
      <pc:sldChg chg="modSp mod">
        <pc:chgData name="Danielle Clowes" userId="db6f689bb77e0e74" providerId="LiveId" clId="{2B4250AE-3DAE-488C-8014-8F045E032D50}" dt="2025-10-13T09:08:33.685" v="147" actId="207"/>
        <pc:sldMkLst>
          <pc:docMk/>
          <pc:sldMk cId="258228037" sldId="269"/>
        </pc:sldMkLst>
        <pc:spChg chg="mod">
          <ac:chgData name="Danielle Clowes" userId="db6f689bb77e0e74" providerId="LiveId" clId="{2B4250AE-3DAE-488C-8014-8F045E032D50}" dt="2025-10-13T09:06:24.776" v="135" actId="14100"/>
          <ac:spMkLst>
            <pc:docMk/>
            <pc:sldMk cId="258228037" sldId="269"/>
            <ac:spMk id="2" creationId="{6ACE3881-BC6F-81E0-B0F4-C3905FA77E10}"/>
          </ac:spMkLst>
        </pc:spChg>
        <pc:graphicFrameChg chg="mod modGraphic">
          <ac:chgData name="Danielle Clowes" userId="db6f689bb77e0e74" providerId="LiveId" clId="{2B4250AE-3DAE-488C-8014-8F045E032D50}" dt="2025-10-13T09:08:33.685" v="147" actId="207"/>
          <ac:graphicFrameMkLst>
            <pc:docMk/>
            <pc:sldMk cId="258228037" sldId="269"/>
            <ac:graphicFrameMk id="7" creationId="{2D26D0ED-208F-EB76-E1BD-69B9385456D4}"/>
          </ac:graphicFrameMkLst>
        </pc:graphicFrameChg>
      </pc:sldChg>
      <pc:sldChg chg="addSp modSp mod setBg setClrOvrMap">
        <pc:chgData name="Danielle Clowes" userId="db6f689bb77e0e74" providerId="LiveId" clId="{2B4250AE-3DAE-488C-8014-8F045E032D50}" dt="2025-10-13T09:04:02.849" v="110" actId="14100"/>
        <pc:sldMkLst>
          <pc:docMk/>
          <pc:sldMk cId="960919735" sldId="270"/>
        </pc:sldMkLst>
        <pc:spChg chg="mod">
          <ac:chgData name="Danielle Clowes" userId="db6f689bb77e0e74" providerId="LiveId" clId="{2B4250AE-3DAE-488C-8014-8F045E032D50}" dt="2025-10-13T09:03:59.984" v="109" actId="14100"/>
          <ac:spMkLst>
            <pc:docMk/>
            <pc:sldMk cId="960919735" sldId="270"/>
            <ac:spMk id="2" creationId="{AE8A5E08-2613-0E38-EAB3-EA7846CBA1D7}"/>
          </ac:spMkLst>
        </pc:spChg>
        <pc:spChg chg="mod ord">
          <ac:chgData name="Danielle Clowes" userId="db6f689bb77e0e74" providerId="LiveId" clId="{2B4250AE-3DAE-488C-8014-8F045E032D50}" dt="2025-10-13T09:04:02.849" v="110" actId="14100"/>
          <ac:spMkLst>
            <pc:docMk/>
            <pc:sldMk cId="960919735" sldId="270"/>
            <ac:spMk id="3" creationId="{40AB935F-E2AA-B1EC-89B0-4391F6B4B38C}"/>
          </ac:spMkLst>
        </pc:spChg>
        <pc:spChg chg="add">
          <ac:chgData name="Danielle Clowes" userId="db6f689bb77e0e74" providerId="LiveId" clId="{2B4250AE-3DAE-488C-8014-8F045E032D50}" dt="2025-10-13T08:56:39.688" v="42" actId="26606"/>
          <ac:spMkLst>
            <pc:docMk/>
            <pc:sldMk cId="960919735" sldId="270"/>
            <ac:spMk id="9" creationId="{89EA2611-DCBA-4E97-A2B2-9A466E76BDA4}"/>
          </ac:spMkLst>
        </pc:spChg>
        <pc:spChg chg="add">
          <ac:chgData name="Danielle Clowes" userId="db6f689bb77e0e74" providerId="LiveId" clId="{2B4250AE-3DAE-488C-8014-8F045E032D50}" dt="2025-10-13T08:56:39.688" v="42" actId="26606"/>
          <ac:spMkLst>
            <pc:docMk/>
            <pc:sldMk cId="960919735" sldId="270"/>
            <ac:spMk id="11" creationId="{BBC615D1-6E12-40EF-915B-316CFDB550D5}"/>
          </ac:spMkLst>
        </pc:spChg>
        <pc:spChg chg="add">
          <ac:chgData name="Danielle Clowes" userId="db6f689bb77e0e74" providerId="LiveId" clId="{2B4250AE-3DAE-488C-8014-8F045E032D50}" dt="2025-10-13T08:56:39.688" v="42" actId="26606"/>
          <ac:spMkLst>
            <pc:docMk/>
            <pc:sldMk cId="960919735" sldId="270"/>
            <ac:spMk id="13" creationId="{B9797D36-DE1E-47CD-881A-6C1F5828261B}"/>
          </ac:spMkLst>
        </pc:spChg>
        <pc:spChg chg="add">
          <ac:chgData name="Danielle Clowes" userId="db6f689bb77e0e74" providerId="LiveId" clId="{2B4250AE-3DAE-488C-8014-8F045E032D50}" dt="2025-10-13T08:56:39.688" v="42" actId="26606"/>
          <ac:spMkLst>
            <pc:docMk/>
            <pc:sldMk cId="960919735" sldId="270"/>
            <ac:spMk id="15" creationId="{4A2FAF1F-F462-46AF-A9E6-CC93C4E2C359}"/>
          </ac:spMkLst>
        </pc:spChg>
        <pc:spChg chg="add">
          <ac:chgData name="Danielle Clowes" userId="db6f689bb77e0e74" providerId="LiveId" clId="{2B4250AE-3DAE-488C-8014-8F045E032D50}" dt="2025-10-13T08:56:39.688" v="42" actId="26606"/>
          <ac:spMkLst>
            <pc:docMk/>
            <pc:sldMk cId="960919735" sldId="270"/>
            <ac:spMk id="17" creationId="{7146BED8-BAE9-42C5-A3DD-7B946445DB8C}"/>
          </ac:spMkLst>
        </pc:spChg>
        <pc:spChg chg="add">
          <ac:chgData name="Danielle Clowes" userId="db6f689bb77e0e74" providerId="LiveId" clId="{2B4250AE-3DAE-488C-8014-8F045E032D50}" dt="2025-10-13T08:56:39.688" v="42" actId="26606"/>
          <ac:spMkLst>
            <pc:docMk/>
            <pc:sldMk cId="960919735" sldId="270"/>
            <ac:spMk id="19" creationId="{15765FE8-B62F-41E4-A73C-74C91A8FD945}"/>
          </ac:spMkLst>
        </pc:spChg>
        <pc:picChg chg="mod">
          <ac:chgData name="Danielle Clowes" userId="db6f689bb77e0e74" providerId="LiveId" clId="{2B4250AE-3DAE-488C-8014-8F045E032D50}" dt="2025-10-13T08:56:39.688" v="42" actId="26606"/>
          <ac:picMkLst>
            <pc:docMk/>
            <pc:sldMk cId="960919735" sldId="270"/>
            <ac:picMk id="4" creationId="{AB84FD85-9DD1-8412-E5C3-2430024E3E95}"/>
          </ac:picMkLst>
        </pc:picChg>
      </pc:sldChg>
      <pc:sldChg chg="addSp modSp mod setBg setClrOvrMap">
        <pc:chgData name="Danielle Clowes" userId="db6f689bb77e0e74" providerId="LiveId" clId="{2B4250AE-3DAE-488C-8014-8F045E032D50}" dt="2025-10-13T09:09:34.507" v="148" actId="26606"/>
        <pc:sldMkLst>
          <pc:docMk/>
          <pc:sldMk cId="71983071" sldId="273"/>
        </pc:sldMkLst>
        <pc:spChg chg="mod">
          <ac:chgData name="Danielle Clowes" userId="db6f689bb77e0e74" providerId="LiveId" clId="{2B4250AE-3DAE-488C-8014-8F045E032D50}" dt="2025-10-13T09:09:34.507" v="148" actId="26606"/>
          <ac:spMkLst>
            <pc:docMk/>
            <pc:sldMk cId="71983071" sldId="273"/>
            <ac:spMk id="7" creationId="{49EAF282-DC64-7B95-2AD7-23AD26D0A44E}"/>
          </ac:spMkLst>
        </pc:spChg>
        <pc:spChg chg="mod">
          <ac:chgData name="Danielle Clowes" userId="db6f689bb77e0e74" providerId="LiveId" clId="{2B4250AE-3DAE-488C-8014-8F045E032D50}" dt="2025-10-13T09:09:34.507" v="148" actId="26606"/>
          <ac:spMkLst>
            <pc:docMk/>
            <pc:sldMk cId="71983071" sldId="273"/>
            <ac:spMk id="8" creationId="{5CAD764C-96EF-3B0E-F899-E0F59BD922A0}"/>
          </ac:spMkLst>
        </pc:spChg>
        <pc:spChg chg="add">
          <ac:chgData name="Danielle Clowes" userId="db6f689bb77e0e74" providerId="LiveId" clId="{2B4250AE-3DAE-488C-8014-8F045E032D50}" dt="2025-10-13T09:09:34.507" v="148" actId="26606"/>
          <ac:spMkLst>
            <pc:docMk/>
            <pc:sldMk cId="71983071" sldId="273"/>
            <ac:spMk id="24" creationId="{59647F54-801D-44AB-8284-EDDFF7763139}"/>
          </ac:spMkLst>
        </pc:spChg>
        <pc:spChg chg="add">
          <ac:chgData name="Danielle Clowes" userId="db6f689bb77e0e74" providerId="LiveId" clId="{2B4250AE-3DAE-488C-8014-8F045E032D50}" dt="2025-10-13T09:09:34.507" v="148" actId="26606"/>
          <ac:spMkLst>
            <pc:docMk/>
            <pc:sldMk cId="71983071" sldId="273"/>
            <ac:spMk id="26" creationId="{6DFBE54E-A701-4039-AC57-CF06B37CC626}"/>
          </ac:spMkLst>
        </pc:spChg>
        <pc:spChg chg="add">
          <ac:chgData name="Danielle Clowes" userId="db6f689bb77e0e74" providerId="LiveId" clId="{2B4250AE-3DAE-488C-8014-8F045E032D50}" dt="2025-10-13T09:09:34.507" v="148" actId="26606"/>
          <ac:spMkLst>
            <pc:docMk/>
            <pc:sldMk cId="71983071" sldId="273"/>
            <ac:spMk id="28" creationId="{D33A9890-FE1F-4F08-8EF4-FD2B43954605}"/>
          </ac:spMkLst>
        </pc:spChg>
        <pc:spChg chg="add">
          <ac:chgData name="Danielle Clowes" userId="db6f689bb77e0e74" providerId="LiveId" clId="{2B4250AE-3DAE-488C-8014-8F045E032D50}" dt="2025-10-13T09:09:34.507" v="148" actId="26606"/>
          <ac:spMkLst>
            <pc:docMk/>
            <pc:sldMk cId="71983071" sldId="273"/>
            <ac:spMk id="30" creationId="{92515798-C8A3-40E7-A830-82681C81A0CD}"/>
          </ac:spMkLst>
        </pc:spChg>
        <pc:grpChg chg="add">
          <ac:chgData name="Danielle Clowes" userId="db6f689bb77e0e74" providerId="LiveId" clId="{2B4250AE-3DAE-488C-8014-8F045E032D50}" dt="2025-10-13T09:09:34.507" v="148" actId="26606"/>
          <ac:grpSpMkLst>
            <pc:docMk/>
            <pc:sldMk cId="71983071" sldId="273"/>
            <ac:grpSpMk id="13" creationId="{FAEF28A3-012D-4640-B8B8-1EF6EAF7233B}"/>
          </ac:grpSpMkLst>
        </pc:grpChg>
        <pc:picChg chg="mod">
          <ac:chgData name="Danielle Clowes" userId="db6f689bb77e0e74" providerId="LiveId" clId="{2B4250AE-3DAE-488C-8014-8F045E032D50}" dt="2025-10-13T09:09:34.507" v="148" actId="26606"/>
          <ac:picMkLst>
            <pc:docMk/>
            <pc:sldMk cId="71983071" sldId="273"/>
            <ac:picMk id="6" creationId="{4AD625C2-F850-AAFC-5F31-9493B79E790D}"/>
          </ac:picMkLst>
        </pc:picChg>
      </pc:sldChg>
      <pc:sldChg chg="modSp mod">
        <pc:chgData name="Danielle Clowes" userId="db6f689bb77e0e74" providerId="LiveId" clId="{2B4250AE-3DAE-488C-8014-8F045E032D50}" dt="2025-10-13T09:17:08.908" v="309"/>
        <pc:sldMkLst>
          <pc:docMk/>
          <pc:sldMk cId="762019859" sldId="275"/>
        </pc:sldMkLst>
        <pc:spChg chg="mod">
          <ac:chgData name="Danielle Clowes" userId="db6f689bb77e0e74" providerId="LiveId" clId="{2B4250AE-3DAE-488C-8014-8F045E032D50}" dt="2025-10-13T09:10:56.999" v="156" actId="14100"/>
          <ac:spMkLst>
            <pc:docMk/>
            <pc:sldMk cId="762019859" sldId="275"/>
            <ac:spMk id="2" creationId="{9976AB53-7609-0D71-5EF9-6A77EDC63281}"/>
          </ac:spMkLst>
        </pc:spChg>
        <pc:spChg chg="mod">
          <ac:chgData name="Danielle Clowes" userId="db6f689bb77e0e74" providerId="LiveId" clId="{2B4250AE-3DAE-488C-8014-8F045E032D50}" dt="2025-10-13T09:12:16.310" v="160" actId="14100"/>
          <ac:spMkLst>
            <pc:docMk/>
            <pc:sldMk cId="762019859" sldId="275"/>
            <ac:spMk id="6" creationId="{360499C7-3E2E-FC7E-AA6A-8D0A60179A63}"/>
          </ac:spMkLst>
        </pc:spChg>
        <pc:picChg chg="mod">
          <ac:chgData name="Danielle Clowes" userId="db6f689bb77e0e74" providerId="LiveId" clId="{2B4250AE-3DAE-488C-8014-8F045E032D50}" dt="2025-10-13T09:17:08.908" v="309"/>
          <ac:picMkLst>
            <pc:docMk/>
            <pc:sldMk cId="762019859" sldId="275"/>
            <ac:picMk id="8194" creationId="{AB0D3B57-FC5E-0EDC-3E59-46A6356C5299}"/>
          </ac:picMkLst>
        </pc:picChg>
      </pc:sldChg>
      <pc:sldChg chg="modSp mod">
        <pc:chgData name="Danielle Clowes" userId="db6f689bb77e0e74" providerId="LiveId" clId="{2B4250AE-3DAE-488C-8014-8F045E032D50}" dt="2025-10-13T09:03:08.783" v="99"/>
        <pc:sldMkLst>
          <pc:docMk/>
          <pc:sldMk cId="379753981" sldId="276"/>
        </pc:sldMkLst>
        <pc:spChg chg="mod">
          <ac:chgData name="Danielle Clowes" userId="db6f689bb77e0e74" providerId="LiveId" clId="{2B4250AE-3DAE-488C-8014-8F045E032D50}" dt="2025-10-13T09:03:08.783" v="99"/>
          <ac:spMkLst>
            <pc:docMk/>
            <pc:sldMk cId="379753981" sldId="276"/>
            <ac:spMk id="6" creationId="{ACD28037-4B06-5212-9D31-45862F177179}"/>
          </ac:spMkLst>
        </pc:spChg>
        <pc:spChg chg="mod">
          <ac:chgData name="Danielle Clowes" userId="db6f689bb77e0e74" providerId="LiveId" clId="{2B4250AE-3DAE-488C-8014-8F045E032D50}" dt="2025-10-13T09:02:53.342" v="98" actId="14100"/>
          <ac:spMkLst>
            <pc:docMk/>
            <pc:sldMk cId="379753981" sldId="276"/>
            <ac:spMk id="7" creationId="{6959AC80-3282-328B-03C3-B6F135D231FB}"/>
          </ac:spMkLst>
        </pc:spChg>
        <pc:picChg chg="mod">
          <ac:chgData name="Danielle Clowes" userId="db6f689bb77e0e74" providerId="LiveId" clId="{2B4250AE-3DAE-488C-8014-8F045E032D50}" dt="2025-10-13T09:02:37.358" v="96"/>
          <ac:picMkLst>
            <pc:docMk/>
            <pc:sldMk cId="379753981" sldId="276"/>
            <ac:picMk id="5" creationId="{74A79AA2-7A39-67CB-E055-F9C2591A8A1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20856-93F0-4CC7-B7FD-2466914A11D4}" type="doc">
      <dgm:prSet loTypeId="urn:microsoft.com/office/officeart/2008/layout/LinedList" loCatId="list" qsTypeId="urn:microsoft.com/office/officeart/2005/8/quickstyle/simple5" qsCatId="simple" csTypeId="urn:microsoft.com/office/officeart/2005/8/colors/accent2_2" csCatId="accent2" phldr="1"/>
      <dgm:spPr/>
      <dgm:t>
        <a:bodyPr/>
        <a:lstStyle/>
        <a:p>
          <a:endParaRPr lang="en-GB"/>
        </a:p>
      </dgm:t>
    </dgm:pt>
    <dgm:pt modelId="{4AF52931-E4CA-4429-AACB-B8747CDB2409}">
      <dgm:prSet phldrT="[Text]"/>
      <dgm:spPr/>
      <dgm:t>
        <a:bodyPr rtlCol="0"/>
        <a:lstStyle/>
        <a:p>
          <a:r>
            <a:rPr lang="en-GB" noProof="0"/>
            <a:t>Welcome from our Headteacher</a:t>
          </a:r>
        </a:p>
      </dgm:t>
    </dgm:pt>
    <dgm:pt modelId="{67B2FC97-2FAE-4EFE-9DEE-E4216C657F35}" type="parTrans" cxnId="{F82329C8-C3B2-4E9B-9033-528488D72705}">
      <dgm:prSet/>
      <dgm:spPr/>
      <dgm:t>
        <a:bodyPr rtlCol="0"/>
        <a:lstStyle/>
        <a:p>
          <a:pPr rtl="0"/>
          <a:endParaRPr lang="en-GB" noProof="0" dirty="0"/>
        </a:p>
      </dgm:t>
    </dgm:pt>
    <dgm:pt modelId="{D86AF01C-9CBC-41F8-9354-48CD82BDFDC9}" type="sibTrans" cxnId="{F82329C8-C3B2-4E9B-9033-528488D72705}">
      <dgm:prSet/>
      <dgm:spPr/>
      <dgm:t>
        <a:bodyPr rtlCol="0"/>
        <a:lstStyle/>
        <a:p>
          <a:pPr rtl="0"/>
          <a:endParaRPr lang="en-GB" noProof="0" dirty="0"/>
        </a:p>
      </dgm:t>
    </dgm:pt>
    <dgm:pt modelId="{81BEB84D-9A77-49C6-9301-B3359FCAC75F}">
      <dgm:prSet phldrT="[Text]"/>
      <dgm:spPr/>
      <dgm:t>
        <a:bodyPr rtlCol="0"/>
        <a:lstStyle/>
        <a:p>
          <a:r>
            <a:rPr lang="en-GB" noProof="0"/>
            <a:t>Therapeutic Approach</a:t>
          </a:r>
        </a:p>
      </dgm:t>
    </dgm:pt>
    <dgm:pt modelId="{AE4D0D43-0332-4F79-8D35-BCD8C10758AE}" type="parTrans" cxnId="{420EF6C4-7321-43BE-A2FC-253606B1E06A}">
      <dgm:prSet/>
      <dgm:spPr/>
      <dgm:t>
        <a:bodyPr rtlCol="0"/>
        <a:lstStyle/>
        <a:p>
          <a:pPr rtl="0"/>
          <a:endParaRPr lang="en-GB" noProof="0" dirty="0"/>
        </a:p>
      </dgm:t>
    </dgm:pt>
    <dgm:pt modelId="{5D260F18-25D2-4074-87F1-7E78DDA61C58}" type="sibTrans" cxnId="{420EF6C4-7321-43BE-A2FC-253606B1E06A}">
      <dgm:prSet/>
      <dgm:spPr/>
      <dgm:t>
        <a:bodyPr rtlCol="0"/>
        <a:lstStyle/>
        <a:p>
          <a:pPr rtl="0"/>
          <a:endParaRPr lang="en-GB" noProof="0" dirty="0"/>
        </a:p>
      </dgm:t>
    </dgm:pt>
    <dgm:pt modelId="{BFF9359E-E9B1-4B73-BACC-2C7988765B16}">
      <dgm:prSet phldrT="[Text]"/>
      <dgm:spPr/>
      <dgm:t>
        <a:bodyPr rtlCol="0"/>
        <a:lstStyle/>
        <a:p>
          <a:r>
            <a:rPr lang="en-GB" noProof="0"/>
            <a:t>Admissions Criteria and Process</a:t>
          </a:r>
        </a:p>
      </dgm:t>
    </dgm:pt>
    <dgm:pt modelId="{6E0A40FA-1B79-4089-8B9A-3BA22865FE4E}" type="parTrans" cxnId="{516EC545-1971-48B3-978C-4756FCDCCFD9}">
      <dgm:prSet/>
      <dgm:spPr/>
      <dgm:t>
        <a:bodyPr rtlCol="0"/>
        <a:lstStyle/>
        <a:p>
          <a:pPr rtl="0"/>
          <a:endParaRPr lang="en-GB" noProof="0" dirty="0"/>
        </a:p>
      </dgm:t>
    </dgm:pt>
    <dgm:pt modelId="{1CEF1965-C516-4C44-BAE3-2FA3F5116930}" type="sibTrans" cxnId="{516EC545-1971-48B3-978C-4756FCDCCFD9}">
      <dgm:prSet/>
      <dgm:spPr/>
      <dgm:t>
        <a:bodyPr rtlCol="0"/>
        <a:lstStyle/>
        <a:p>
          <a:pPr rtl="0"/>
          <a:endParaRPr lang="en-GB" noProof="0" dirty="0"/>
        </a:p>
      </dgm:t>
    </dgm:pt>
    <dgm:pt modelId="{C5391914-6D0F-497E-AE84-101572CB5645}">
      <dgm:prSet phldrT="[Text]"/>
      <dgm:spPr/>
      <dgm:t>
        <a:bodyPr rtlCol="0"/>
        <a:lstStyle/>
        <a:p>
          <a:r>
            <a:rPr lang="en-GB" noProof="0"/>
            <a:t>Ethos</a:t>
          </a:r>
        </a:p>
      </dgm:t>
    </dgm:pt>
    <dgm:pt modelId="{7DB017E4-8DF7-418B-8E0F-35025BFF5F53}" type="parTrans" cxnId="{C2F71FDD-ACF9-47BA-A4B3-AD7BF6C1A570}">
      <dgm:prSet/>
      <dgm:spPr/>
      <dgm:t>
        <a:bodyPr/>
        <a:lstStyle/>
        <a:p>
          <a:endParaRPr lang="en-GB"/>
        </a:p>
      </dgm:t>
    </dgm:pt>
    <dgm:pt modelId="{EE00057B-C84C-45B9-A6CA-66E6268B04C7}" type="sibTrans" cxnId="{C2F71FDD-ACF9-47BA-A4B3-AD7BF6C1A570}">
      <dgm:prSet/>
      <dgm:spPr/>
      <dgm:t>
        <a:bodyPr/>
        <a:lstStyle/>
        <a:p>
          <a:endParaRPr lang="en-GB"/>
        </a:p>
      </dgm:t>
    </dgm:pt>
    <dgm:pt modelId="{2E2C5A95-0F0C-4F8C-9888-15B876B955C4}">
      <dgm:prSet phldrT="[Text]"/>
      <dgm:spPr/>
      <dgm:t>
        <a:bodyPr rtlCol="0"/>
        <a:lstStyle/>
        <a:p>
          <a:r>
            <a:rPr lang="en-GB" noProof="0"/>
            <a:t>Our Values</a:t>
          </a:r>
        </a:p>
      </dgm:t>
    </dgm:pt>
    <dgm:pt modelId="{A7E8B776-47E7-4821-A78C-F06188273A46}" type="parTrans" cxnId="{26E035B2-D74F-4F93-9CF1-0EEBD504F5C6}">
      <dgm:prSet/>
      <dgm:spPr/>
      <dgm:t>
        <a:bodyPr/>
        <a:lstStyle/>
        <a:p>
          <a:endParaRPr lang="en-GB"/>
        </a:p>
      </dgm:t>
    </dgm:pt>
    <dgm:pt modelId="{1288497C-B1FE-4319-A963-7ECB4E3C137B}" type="sibTrans" cxnId="{26E035B2-D74F-4F93-9CF1-0EEBD504F5C6}">
      <dgm:prSet/>
      <dgm:spPr/>
      <dgm:t>
        <a:bodyPr/>
        <a:lstStyle/>
        <a:p>
          <a:endParaRPr lang="en-GB"/>
        </a:p>
      </dgm:t>
    </dgm:pt>
    <dgm:pt modelId="{7277D0DD-3BB1-44C1-A753-30A8D002733F}">
      <dgm:prSet phldrT="[Text]"/>
      <dgm:spPr/>
      <dgm:t>
        <a:bodyPr rtlCol="0"/>
        <a:lstStyle/>
        <a:p>
          <a:r>
            <a:rPr lang="en-GB" noProof="0"/>
            <a:t>Our School</a:t>
          </a:r>
        </a:p>
      </dgm:t>
    </dgm:pt>
    <dgm:pt modelId="{FCD4B4F5-DADC-4D13-8639-8C8A0F76A9AD}" type="parTrans" cxnId="{6C8038F4-95A2-4D48-84F3-21FEB5FEC8EA}">
      <dgm:prSet/>
      <dgm:spPr/>
      <dgm:t>
        <a:bodyPr/>
        <a:lstStyle/>
        <a:p>
          <a:endParaRPr lang="en-GB"/>
        </a:p>
      </dgm:t>
    </dgm:pt>
    <dgm:pt modelId="{3A1B2037-3E64-4412-AC3F-59B9331597B6}" type="sibTrans" cxnId="{6C8038F4-95A2-4D48-84F3-21FEB5FEC8EA}">
      <dgm:prSet/>
      <dgm:spPr/>
      <dgm:t>
        <a:bodyPr/>
        <a:lstStyle/>
        <a:p>
          <a:endParaRPr lang="en-GB"/>
        </a:p>
      </dgm:t>
    </dgm:pt>
    <dgm:pt modelId="{AADBA5C3-C646-4E4B-BC5B-E02538AFFAC1}">
      <dgm:prSet phldrT="[Text]"/>
      <dgm:spPr/>
      <dgm:t>
        <a:bodyPr rtlCol="0"/>
        <a:lstStyle/>
        <a:p>
          <a:r>
            <a:rPr lang="en-GB" noProof="0"/>
            <a:t>Our Curriculum</a:t>
          </a:r>
        </a:p>
      </dgm:t>
    </dgm:pt>
    <dgm:pt modelId="{A3B7D013-89F0-41BB-A214-915947F708C1}" type="parTrans" cxnId="{27902EBF-C568-4D27-9B39-23593EC8D6A8}">
      <dgm:prSet/>
      <dgm:spPr/>
      <dgm:t>
        <a:bodyPr/>
        <a:lstStyle/>
        <a:p>
          <a:endParaRPr lang="en-GB"/>
        </a:p>
      </dgm:t>
    </dgm:pt>
    <dgm:pt modelId="{5B890E3F-80D0-4E98-9681-028490DFF5AF}" type="sibTrans" cxnId="{27902EBF-C568-4D27-9B39-23593EC8D6A8}">
      <dgm:prSet/>
      <dgm:spPr/>
      <dgm:t>
        <a:bodyPr/>
        <a:lstStyle/>
        <a:p>
          <a:endParaRPr lang="en-GB"/>
        </a:p>
      </dgm:t>
    </dgm:pt>
    <dgm:pt modelId="{B22096C3-0786-4F39-8D7B-0DACAC7511DB}">
      <dgm:prSet phldrT="[Text]"/>
      <dgm:spPr/>
      <dgm:t>
        <a:bodyPr rtlCol="0"/>
        <a:lstStyle/>
        <a:p>
          <a:r>
            <a:rPr lang="en-GB" noProof="0"/>
            <a:t>Contact Us</a:t>
          </a:r>
        </a:p>
      </dgm:t>
    </dgm:pt>
    <dgm:pt modelId="{CB1FF228-D609-40F5-AC85-42E499BEB4AD}" type="parTrans" cxnId="{1342DCA6-DCBF-40E3-AD8C-FF012331E9A5}">
      <dgm:prSet/>
      <dgm:spPr/>
      <dgm:t>
        <a:bodyPr/>
        <a:lstStyle/>
        <a:p>
          <a:endParaRPr lang="en-GB"/>
        </a:p>
      </dgm:t>
    </dgm:pt>
    <dgm:pt modelId="{EC25D4BF-CE36-455F-8CF8-C06883AC0851}" type="sibTrans" cxnId="{1342DCA6-DCBF-40E3-AD8C-FF012331E9A5}">
      <dgm:prSet/>
      <dgm:spPr/>
      <dgm:t>
        <a:bodyPr/>
        <a:lstStyle/>
        <a:p>
          <a:endParaRPr lang="en-GB"/>
        </a:p>
      </dgm:t>
    </dgm:pt>
    <dgm:pt modelId="{0AA0809C-5758-4C02-A8FC-E9660346E7B1}" type="pres">
      <dgm:prSet presAssocID="{C7720856-93F0-4CC7-B7FD-2466914A11D4}" presName="vert0" presStyleCnt="0">
        <dgm:presLayoutVars>
          <dgm:dir/>
          <dgm:animOne val="branch"/>
          <dgm:animLvl val="lvl"/>
        </dgm:presLayoutVars>
      </dgm:prSet>
      <dgm:spPr/>
    </dgm:pt>
    <dgm:pt modelId="{6770103C-E6FF-46E6-8C49-583D38BB1923}" type="pres">
      <dgm:prSet presAssocID="{4AF52931-E4CA-4429-AACB-B8747CDB2409}" presName="thickLine" presStyleLbl="alignNode1" presStyleIdx="0" presStyleCnt="8"/>
      <dgm:spPr/>
    </dgm:pt>
    <dgm:pt modelId="{D37CA94E-ABDF-4A79-B740-468794535A03}" type="pres">
      <dgm:prSet presAssocID="{4AF52931-E4CA-4429-AACB-B8747CDB2409}" presName="horz1" presStyleCnt="0"/>
      <dgm:spPr/>
    </dgm:pt>
    <dgm:pt modelId="{8546F195-8379-4045-8645-3DE6F35E3835}" type="pres">
      <dgm:prSet presAssocID="{4AF52931-E4CA-4429-AACB-B8747CDB2409}" presName="tx1" presStyleLbl="revTx" presStyleIdx="0" presStyleCnt="8"/>
      <dgm:spPr/>
    </dgm:pt>
    <dgm:pt modelId="{A101E3EC-AB0E-4B5B-ADDA-1D99C314934F}" type="pres">
      <dgm:prSet presAssocID="{4AF52931-E4CA-4429-AACB-B8747CDB2409}" presName="vert1" presStyleCnt="0"/>
      <dgm:spPr/>
    </dgm:pt>
    <dgm:pt modelId="{42D4B033-25B0-4AE5-8E5D-716C48D38212}" type="pres">
      <dgm:prSet presAssocID="{C5391914-6D0F-497E-AE84-101572CB5645}" presName="thickLine" presStyleLbl="alignNode1" presStyleIdx="1" presStyleCnt="8"/>
      <dgm:spPr/>
    </dgm:pt>
    <dgm:pt modelId="{C793FA46-F369-407F-A819-96E2495B4D66}" type="pres">
      <dgm:prSet presAssocID="{C5391914-6D0F-497E-AE84-101572CB5645}" presName="horz1" presStyleCnt="0"/>
      <dgm:spPr/>
    </dgm:pt>
    <dgm:pt modelId="{8F106C00-6A9C-4E1A-A431-95AB720F2BA1}" type="pres">
      <dgm:prSet presAssocID="{C5391914-6D0F-497E-AE84-101572CB5645}" presName="tx1" presStyleLbl="revTx" presStyleIdx="1" presStyleCnt="8"/>
      <dgm:spPr/>
    </dgm:pt>
    <dgm:pt modelId="{86EC8676-EC77-4F7D-87F1-EBD807295EAA}" type="pres">
      <dgm:prSet presAssocID="{C5391914-6D0F-497E-AE84-101572CB5645}" presName="vert1" presStyleCnt="0"/>
      <dgm:spPr/>
    </dgm:pt>
    <dgm:pt modelId="{190A9141-3190-4E48-86C2-273E84FAC9BA}" type="pres">
      <dgm:prSet presAssocID="{2E2C5A95-0F0C-4F8C-9888-15B876B955C4}" presName="thickLine" presStyleLbl="alignNode1" presStyleIdx="2" presStyleCnt="8"/>
      <dgm:spPr/>
    </dgm:pt>
    <dgm:pt modelId="{C835D31B-B860-4944-9FD4-5976EB184E88}" type="pres">
      <dgm:prSet presAssocID="{2E2C5A95-0F0C-4F8C-9888-15B876B955C4}" presName="horz1" presStyleCnt="0"/>
      <dgm:spPr/>
    </dgm:pt>
    <dgm:pt modelId="{E5D7B037-FCC1-4D66-8B92-DEB7FB5A309A}" type="pres">
      <dgm:prSet presAssocID="{2E2C5A95-0F0C-4F8C-9888-15B876B955C4}" presName="tx1" presStyleLbl="revTx" presStyleIdx="2" presStyleCnt="8"/>
      <dgm:spPr/>
    </dgm:pt>
    <dgm:pt modelId="{B6EE2873-A416-4509-9D43-011E91ABA065}" type="pres">
      <dgm:prSet presAssocID="{2E2C5A95-0F0C-4F8C-9888-15B876B955C4}" presName="vert1" presStyleCnt="0"/>
      <dgm:spPr/>
    </dgm:pt>
    <dgm:pt modelId="{76044A39-FB79-42D4-8DD3-FD768122F22F}" type="pres">
      <dgm:prSet presAssocID="{7277D0DD-3BB1-44C1-A753-30A8D002733F}" presName="thickLine" presStyleLbl="alignNode1" presStyleIdx="3" presStyleCnt="8"/>
      <dgm:spPr/>
    </dgm:pt>
    <dgm:pt modelId="{64A55479-54DF-4214-8F29-F9E27E4ED892}" type="pres">
      <dgm:prSet presAssocID="{7277D0DD-3BB1-44C1-A753-30A8D002733F}" presName="horz1" presStyleCnt="0"/>
      <dgm:spPr/>
    </dgm:pt>
    <dgm:pt modelId="{A566D6D2-94D7-4003-ADC5-D6BDC6481919}" type="pres">
      <dgm:prSet presAssocID="{7277D0DD-3BB1-44C1-A753-30A8D002733F}" presName="tx1" presStyleLbl="revTx" presStyleIdx="3" presStyleCnt="8"/>
      <dgm:spPr/>
    </dgm:pt>
    <dgm:pt modelId="{1BFA51D1-C277-4CEA-B8B6-0DA1D82CB0D8}" type="pres">
      <dgm:prSet presAssocID="{7277D0DD-3BB1-44C1-A753-30A8D002733F}" presName="vert1" presStyleCnt="0"/>
      <dgm:spPr/>
    </dgm:pt>
    <dgm:pt modelId="{B23714B5-A012-443C-BF85-28A0F24B48BA}" type="pres">
      <dgm:prSet presAssocID="{AADBA5C3-C646-4E4B-BC5B-E02538AFFAC1}" presName="thickLine" presStyleLbl="alignNode1" presStyleIdx="4" presStyleCnt="8"/>
      <dgm:spPr/>
    </dgm:pt>
    <dgm:pt modelId="{5EB8F258-16CB-4322-9379-A419D0E25CA7}" type="pres">
      <dgm:prSet presAssocID="{AADBA5C3-C646-4E4B-BC5B-E02538AFFAC1}" presName="horz1" presStyleCnt="0"/>
      <dgm:spPr/>
    </dgm:pt>
    <dgm:pt modelId="{93CB1F7C-D779-4F6A-9DE9-97092768AF03}" type="pres">
      <dgm:prSet presAssocID="{AADBA5C3-C646-4E4B-BC5B-E02538AFFAC1}" presName="tx1" presStyleLbl="revTx" presStyleIdx="4" presStyleCnt="8"/>
      <dgm:spPr/>
    </dgm:pt>
    <dgm:pt modelId="{8FEABFBB-EA6F-4EC2-B17F-C40842652437}" type="pres">
      <dgm:prSet presAssocID="{AADBA5C3-C646-4E4B-BC5B-E02538AFFAC1}" presName="vert1" presStyleCnt="0"/>
      <dgm:spPr/>
    </dgm:pt>
    <dgm:pt modelId="{9C06125D-D4B0-4103-A5F7-6F2107E5A42F}" type="pres">
      <dgm:prSet presAssocID="{81BEB84D-9A77-49C6-9301-B3359FCAC75F}" presName="thickLine" presStyleLbl="alignNode1" presStyleIdx="5" presStyleCnt="8"/>
      <dgm:spPr/>
    </dgm:pt>
    <dgm:pt modelId="{4FE497B2-2F05-463B-8C4E-809031E1472C}" type="pres">
      <dgm:prSet presAssocID="{81BEB84D-9A77-49C6-9301-B3359FCAC75F}" presName="horz1" presStyleCnt="0"/>
      <dgm:spPr/>
    </dgm:pt>
    <dgm:pt modelId="{F849A768-710A-457A-B6BD-29A59735EA0A}" type="pres">
      <dgm:prSet presAssocID="{81BEB84D-9A77-49C6-9301-B3359FCAC75F}" presName="tx1" presStyleLbl="revTx" presStyleIdx="5" presStyleCnt="8"/>
      <dgm:spPr/>
    </dgm:pt>
    <dgm:pt modelId="{FB2EDC22-07D1-41C8-A367-4E9BBEC8DEE1}" type="pres">
      <dgm:prSet presAssocID="{81BEB84D-9A77-49C6-9301-B3359FCAC75F}" presName="vert1" presStyleCnt="0"/>
      <dgm:spPr/>
    </dgm:pt>
    <dgm:pt modelId="{92CB998D-6B0F-460B-B824-6FA6B0ADAD9E}" type="pres">
      <dgm:prSet presAssocID="{BFF9359E-E9B1-4B73-BACC-2C7988765B16}" presName="thickLine" presStyleLbl="alignNode1" presStyleIdx="6" presStyleCnt="8"/>
      <dgm:spPr/>
    </dgm:pt>
    <dgm:pt modelId="{53B51813-BCD7-48BA-AE7C-817CBFCBF559}" type="pres">
      <dgm:prSet presAssocID="{BFF9359E-E9B1-4B73-BACC-2C7988765B16}" presName="horz1" presStyleCnt="0"/>
      <dgm:spPr/>
    </dgm:pt>
    <dgm:pt modelId="{A18C8FFF-DAC2-4C5F-9120-5EC92F1B75B7}" type="pres">
      <dgm:prSet presAssocID="{BFF9359E-E9B1-4B73-BACC-2C7988765B16}" presName="tx1" presStyleLbl="revTx" presStyleIdx="6" presStyleCnt="8"/>
      <dgm:spPr/>
    </dgm:pt>
    <dgm:pt modelId="{0472A1C1-21C1-48DB-A723-07CF42DC70B9}" type="pres">
      <dgm:prSet presAssocID="{BFF9359E-E9B1-4B73-BACC-2C7988765B16}" presName="vert1" presStyleCnt="0"/>
      <dgm:spPr/>
    </dgm:pt>
    <dgm:pt modelId="{B22E33FD-DDB5-40FB-AC25-FE0760CE2A35}" type="pres">
      <dgm:prSet presAssocID="{B22096C3-0786-4F39-8D7B-0DACAC7511DB}" presName="thickLine" presStyleLbl="alignNode1" presStyleIdx="7" presStyleCnt="8"/>
      <dgm:spPr/>
    </dgm:pt>
    <dgm:pt modelId="{24744AB9-0CF1-48AE-80E1-040AD96ACD98}" type="pres">
      <dgm:prSet presAssocID="{B22096C3-0786-4F39-8D7B-0DACAC7511DB}" presName="horz1" presStyleCnt="0"/>
      <dgm:spPr/>
    </dgm:pt>
    <dgm:pt modelId="{06D95AF5-FFA4-404C-82DB-4DF2A51E1343}" type="pres">
      <dgm:prSet presAssocID="{B22096C3-0786-4F39-8D7B-0DACAC7511DB}" presName="tx1" presStyleLbl="revTx" presStyleIdx="7" presStyleCnt="8"/>
      <dgm:spPr/>
    </dgm:pt>
    <dgm:pt modelId="{D3369404-6D67-4BE9-B4EF-34088941DFF2}" type="pres">
      <dgm:prSet presAssocID="{B22096C3-0786-4F39-8D7B-0DACAC7511DB}" presName="vert1" presStyleCnt="0"/>
      <dgm:spPr/>
    </dgm:pt>
  </dgm:ptLst>
  <dgm:cxnLst>
    <dgm:cxn modelId="{4171C22C-B7AF-47E1-8CC7-F6C573944D44}" type="presOf" srcId="{4AF52931-E4CA-4429-AACB-B8747CDB2409}" destId="{8546F195-8379-4045-8645-3DE6F35E3835}" srcOrd="0" destOrd="0" presId="urn:microsoft.com/office/officeart/2008/layout/LinedList"/>
    <dgm:cxn modelId="{33EAF22E-C06B-42FA-AD7C-582517E9C458}" type="presOf" srcId="{C5391914-6D0F-497E-AE84-101572CB5645}" destId="{8F106C00-6A9C-4E1A-A431-95AB720F2BA1}" srcOrd="0" destOrd="0" presId="urn:microsoft.com/office/officeart/2008/layout/LinedList"/>
    <dgm:cxn modelId="{516EC545-1971-48B3-978C-4756FCDCCFD9}" srcId="{C7720856-93F0-4CC7-B7FD-2466914A11D4}" destId="{BFF9359E-E9B1-4B73-BACC-2C7988765B16}" srcOrd="6" destOrd="0" parTransId="{6E0A40FA-1B79-4089-8B9A-3BA22865FE4E}" sibTransId="{1CEF1965-C516-4C44-BAE3-2FA3F5116930}"/>
    <dgm:cxn modelId="{75081C6A-39D2-416E-8BD9-E08C84285527}" type="presOf" srcId="{81BEB84D-9A77-49C6-9301-B3359FCAC75F}" destId="{F849A768-710A-457A-B6BD-29A59735EA0A}" srcOrd="0" destOrd="0" presId="urn:microsoft.com/office/officeart/2008/layout/LinedList"/>
    <dgm:cxn modelId="{48ABB24A-234F-44A8-9779-EA6BC1A011C8}" type="presOf" srcId="{C7720856-93F0-4CC7-B7FD-2466914A11D4}" destId="{0AA0809C-5758-4C02-A8FC-E9660346E7B1}" srcOrd="0" destOrd="0" presId="urn:microsoft.com/office/officeart/2008/layout/LinedList"/>
    <dgm:cxn modelId="{731E9579-CCEC-4BA9-B9A0-8C8809F2F23D}" type="presOf" srcId="{7277D0DD-3BB1-44C1-A753-30A8D002733F}" destId="{A566D6D2-94D7-4003-ADC5-D6BDC6481919}" srcOrd="0" destOrd="0" presId="urn:microsoft.com/office/officeart/2008/layout/LinedList"/>
    <dgm:cxn modelId="{1342DCA6-DCBF-40E3-AD8C-FF012331E9A5}" srcId="{C7720856-93F0-4CC7-B7FD-2466914A11D4}" destId="{B22096C3-0786-4F39-8D7B-0DACAC7511DB}" srcOrd="7" destOrd="0" parTransId="{CB1FF228-D609-40F5-AC85-42E499BEB4AD}" sibTransId="{EC25D4BF-CE36-455F-8CF8-C06883AC0851}"/>
    <dgm:cxn modelId="{26E035B2-D74F-4F93-9CF1-0EEBD504F5C6}" srcId="{C7720856-93F0-4CC7-B7FD-2466914A11D4}" destId="{2E2C5A95-0F0C-4F8C-9888-15B876B955C4}" srcOrd="2" destOrd="0" parTransId="{A7E8B776-47E7-4821-A78C-F06188273A46}" sibTransId="{1288497C-B1FE-4319-A963-7ECB4E3C137B}"/>
    <dgm:cxn modelId="{9493F2B6-945C-422D-8978-667373C50079}" type="presOf" srcId="{2E2C5A95-0F0C-4F8C-9888-15B876B955C4}" destId="{E5D7B037-FCC1-4D66-8B92-DEB7FB5A309A}" srcOrd="0" destOrd="0" presId="urn:microsoft.com/office/officeart/2008/layout/LinedList"/>
    <dgm:cxn modelId="{27902EBF-C568-4D27-9B39-23593EC8D6A8}" srcId="{C7720856-93F0-4CC7-B7FD-2466914A11D4}" destId="{AADBA5C3-C646-4E4B-BC5B-E02538AFFAC1}" srcOrd="4" destOrd="0" parTransId="{A3B7D013-89F0-41BB-A214-915947F708C1}" sibTransId="{5B890E3F-80D0-4E98-9681-028490DFF5AF}"/>
    <dgm:cxn modelId="{420EF6C4-7321-43BE-A2FC-253606B1E06A}" srcId="{C7720856-93F0-4CC7-B7FD-2466914A11D4}" destId="{81BEB84D-9A77-49C6-9301-B3359FCAC75F}" srcOrd="5" destOrd="0" parTransId="{AE4D0D43-0332-4F79-8D35-BCD8C10758AE}" sibTransId="{5D260F18-25D2-4074-87F1-7E78DDA61C58}"/>
    <dgm:cxn modelId="{F82329C8-C3B2-4E9B-9033-528488D72705}" srcId="{C7720856-93F0-4CC7-B7FD-2466914A11D4}" destId="{4AF52931-E4CA-4429-AACB-B8747CDB2409}" srcOrd="0" destOrd="0" parTransId="{67B2FC97-2FAE-4EFE-9DEE-E4216C657F35}" sibTransId="{D86AF01C-9CBC-41F8-9354-48CD82BDFDC9}"/>
    <dgm:cxn modelId="{58E34BCB-982D-4D18-9BB2-182C96142A99}" type="presOf" srcId="{BFF9359E-E9B1-4B73-BACC-2C7988765B16}" destId="{A18C8FFF-DAC2-4C5F-9120-5EC92F1B75B7}" srcOrd="0" destOrd="0" presId="urn:microsoft.com/office/officeart/2008/layout/LinedList"/>
    <dgm:cxn modelId="{586A15CC-08A0-4019-B25C-00D2EF65F419}" type="presOf" srcId="{B22096C3-0786-4F39-8D7B-0DACAC7511DB}" destId="{06D95AF5-FFA4-404C-82DB-4DF2A51E1343}" srcOrd="0" destOrd="0" presId="urn:microsoft.com/office/officeart/2008/layout/LinedList"/>
    <dgm:cxn modelId="{C2F71FDD-ACF9-47BA-A4B3-AD7BF6C1A570}" srcId="{C7720856-93F0-4CC7-B7FD-2466914A11D4}" destId="{C5391914-6D0F-497E-AE84-101572CB5645}" srcOrd="1" destOrd="0" parTransId="{7DB017E4-8DF7-418B-8E0F-35025BFF5F53}" sibTransId="{EE00057B-C84C-45B9-A6CA-66E6268B04C7}"/>
    <dgm:cxn modelId="{729D1CEB-6640-4C3C-9221-BC4CDC6D0429}" type="presOf" srcId="{AADBA5C3-C646-4E4B-BC5B-E02538AFFAC1}" destId="{93CB1F7C-D779-4F6A-9DE9-97092768AF03}" srcOrd="0" destOrd="0" presId="urn:microsoft.com/office/officeart/2008/layout/LinedList"/>
    <dgm:cxn modelId="{6C8038F4-95A2-4D48-84F3-21FEB5FEC8EA}" srcId="{C7720856-93F0-4CC7-B7FD-2466914A11D4}" destId="{7277D0DD-3BB1-44C1-A753-30A8D002733F}" srcOrd="3" destOrd="0" parTransId="{FCD4B4F5-DADC-4D13-8639-8C8A0F76A9AD}" sibTransId="{3A1B2037-3E64-4412-AC3F-59B9331597B6}"/>
    <dgm:cxn modelId="{947F8922-9369-477B-8477-B19670DEBF37}" type="presParOf" srcId="{0AA0809C-5758-4C02-A8FC-E9660346E7B1}" destId="{6770103C-E6FF-46E6-8C49-583D38BB1923}" srcOrd="0" destOrd="0" presId="urn:microsoft.com/office/officeart/2008/layout/LinedList"/>
    <dgm:cxn modelId="{AE592968-F54C-4926-AFB7-BA302A86D2B9}" type="presParOf" srcId="{0AA0809C-5758-4C02-A8FC-E9660346E7B1}" destId="{D37CA94E-ABDF-4A79-B740-468794535A03}" srcOrd="1" destOrd="0" presId="urn:microsoft.com/office/officeart/2008/layout/LinedList"/>
    <dgm:cxn modelId="{7221422A-7768-4D51-97EE-41F7ADF7BD86}" type="presParOf" srcId="{D37CA94E-ABDF-4A79-B740-468794535A03}" destId="{8546F195-8379-4045-8645-3DE6F35E3835}" srcOrd="0" destOrd="0" presId="urn:microsoft.com/office/officeart/2008/layout/LinedList"/>
    <dgm:cxn modelId="{8A23304F-56CB-431F-ACFF-BF5CB881F8F2}" type="presParOf" srcId="{D37CA94E-ABDF-4A79-B740-468794535A03}" destId="{A101E3EC-AB0E-4B5B-ADDA-1D99C314934F}" srcOrd="1" destOrd="0" presId="urn:microsoft.com/office/officeart/2008/layout/LinedList"/>
    <dgm:cxn modelId="{9B273957-C751-4A53-A155-40A0FBF7B32B}" type="presParOf" srcId="{0AA0809C-5758-4C02-A8FC-E9660346E7B1}" destId="{42D4B033-25B0-4AE5-8E5D-716C48D38212}" srcOrd="2" destOrd="0" presId="urn:microsoft.com/office/officeart/2008/layout/LinedList"/>
    <dgm:cxn modelId="{896C5582-BEA0-4719-8EE5-F2875FD97C0F}" type="presParOf" srcId="{0AA0809C-5758-4C02-A8FC-E9660346E7B1}" destId="{C793FA46-F369-407F-A819-96E2495B4D66}" srcOrd="3" destOrd="0" presId="urn:microsoft.com/office/officeart/2008/layout/LinedList"/>
    <dgm:cxn modelId="{C4B87BC0-6286-4B2B-8417-E5F429FBC3D7}" type="presParOf" srcId="{C793FA46-F369-407F-A819-96E2495B4D66}" destId="{8F106C00-6A9C-4E1A-A431-95AB720F2BA1}" srcOrd="0" destOrd="0" presId="urn:microsoft.com/office/officeart/2008/layout/LinedList"/>
    <dgm:cxn modelId="{59766ACD-43B2-4263-B63F-329D2CC90FBF}" type="presParOf" srcId="{C793FA46-F369-407F-A819-96E2495B4D66}" destId="{86EC8676-EC77-4F7D-87F1-EBD807295EAA}" srcOrd="1" destOrd="0" presId="urn:microsoft.com/office/officeart/2008/layout/LinedList"/>
    <dgm:cxn modelId="{BF348719-FC87-491C-9E55-9C3EAEB9B70E}" type="presParOf" srcId="{0AA0809C-5758-4C02-A8FC-E9660346E7B1}" destId="{190A9141-3190-4E48-86C2-273E84FAC9BA}" srcOrd="4" destOrd="0" presId="urn:microsoft.com/office/officeart/2008/layout/LinedList"/>
    <dgm:cxn modelId="{26FEB370-DDE1-477A-9F4A-B4797796F826}" type="presParOf" srcId="{0AA0809C-5758-4C02-A8FC-E9660346E7B1}" destId="{C835D31B-B860-4944-9FD4-5976EB184E88}" srcOrd="5" destOrd="0" presId="urn:microsoft.com/office/officeart/2008/layout/LinedList"/>
    <dgm:cxn modelId="{745C790F-A085-4080-8F74-0324A0845070}" type="presParOf" srcId="{C835D31B-B860-4944-9FD4-5976EB184E88}" destId="{E5D7B037-FCC1-4D66-8B92-DEB7FB5A309A}" srcOrd="0" destOrd="0" presId="urn:microsoft.com/office/officeart/2008/layout/LinedList"/>
    <dgm:cxn modelId="{9A0C8F45-5663-46CD-9023-AFF93F810B19}" type="presParOf" srcId="{C835D31B-B860-4944-9FD4-5976EB184E88}" destId="{B6EE2873-A416-4509-9D43-011E91ABA065}" srcOrd="1" destOrd="0" presId="urn:microsoft.com/office/officeart/2008/layout/LinedList"/>
    <dgm:cxn modelId="{4979B3B0-6E99-44DB-B5D0-1BDDE8518506}" type="presParOf" srcId="{0AA0809C-5758-4C02-A8FC-E9660346E7B1}" destId="{76044A39-FB79-42D4-8DD3-FD768122F22F}" srcOrd="6" destOrd="0" presId="urn:microsoft.com/office/officeart/2008/layout/LinedList"/>
    <dgm:cxn modelId="{89AF0051-AA7A-4B88-8915-DADED85EE598}" type="presParOf" srcId="{0AA0809C-5758-4C02-A8FC-E9660346E7B1}" destId="{64A55479-54DF-4214-8F29-F9E27E4ED892}" srcOrd="7" destOrd="0" presId="urn:microsoft.com/office/officeart/2008/layout/LinedList"/>
    <dgm:cxn modelId="{46BDDFC9-0287-4981-81A1-E814D873C424}" type="presParOf" srcId="{64A55479-54DF-4214-8F29-F9E27E4ED892}" destId="{A566D6D2-94D7-4003-ADC5-D6BDC6481919}" srcOrd="0" destOrd="0" presId="urn:microsoft.com/office/officeart/2008/layout/LinedList"/>
    <dgm:cxn modelId="{C166F9F5-8894-4AD1-8E6F-43D35B29F9B8}" type="presParOf" srcId="{64A55479-54DF-4214-8F29-F9E27E4ED892}" destId="{1BFA51D1-C277-4CEA-B8B6-0DA1D82CB0D8}" srcOrd="1" destOrd="0" presId="urn:microsoft.com/office/officeart/2008/layout/LinedList"/>
    <dgm:cxn modelId="{EFB81DAD-1C88-4A42-B110-AB7EBA512A65}" type="presParOf" srcId="{0AA0809C-5758-4C02-A8FC-E9660346E7B1}" destId="{B23714B5-A012-443C-BF85-28A0F24B48BA}" srcOrd="8" destOrd="0" presId="urn:microsoft.com/office/officeart/2008/layout/LinedList"/>
    <dgm:cxn modelId="{46350FE2-A023-42DA-8194-314D83BF2B1B}" type="presParOf" srcId="{0AA0809C-5758-4C02-A8FC-E9660346E7B1}" destId="{5EB8F258-16CB-4322-9379-A419D0E25CA7}" srcOrd="9" destOrd="0" presId="urn:microsoft.com/office/officeart/2008/layout/LinedList"/>
    <dgm:cxn modelId="{23D9BCEC-3461-4691-BF88-A43A3C4B1188}" type="presParOf" srcId="{5EB8F258-16CB-4322-9379-A419D0E25CA7}" destId="{93CB1F7C-D779-4F6A-9DE9-97092768AF03}" srcOrd="0" destOrd="0" presId="urn:microsoft.com/office/officeart/2008/layout/LinedList"/>
    <dgm:cxn modelId="{7A7116D0-1667-451F-A00C-6F22D5864ED2}" type="presParOf" srcId="{5EB8F258-16CB-4322-9379-A419D0E25CA7}" destId="{8FEABFBB-EA6F-4EC2-B17F-C40842652437}" srcOrd="1" destOrd="0" presId="urn:microsoft.com/office/officeart/2008/layout/LinedList"/>
    <dgm:cxn modelId="{C6684C49-782A-40CD-A931-CF0ED2780832}" type="presParOf" srcId="{0AA0809C-5758-4C02-A8FC-E9660346E7B1}" destId="{9C06125D-D4B0-4103-A5F7-6F2107E5A42F}" srcOrd="10" destOrd="0" presId="urn:microsoft.com/office/officeart/2008/layout/LinedList"/>
    <dgm:cxn modelId="{E88D56B5-B233-4A87-BF0F-6469214DD3B2}" type="presParOf" srcId="{0AA0809C-5758-4C02-A8FC-E9660346E7B1}" destId="{4FE497B2-2F05-463B-8C4E-809031E1472C}" srcOrd="11" destOrd="0" presId="urn:microsoft.com/office/officeart/2008/layout/LinedList"/>
    <dgm:cxn modelId="{6840E49F-AB80-4733-ACBB-001929E2A4BD}" type="presParOf" srcId="{4FE497B2-2F05-463B-8C4E-809031E1472C}" destId="{F849A768-710A-457A-B6BD-29A59735EA0A}" srcOrd="0" destOrd="0" presId="urn:microsoft.com/office/officeart/2008/layout/LinedList"/>
    <dgm:cxn modelId="{5017EE88-C25F-426A-9E7C-03B7689BA1DD}" type="presParOf" srcId="{4FE497B2-2F05-463B-8C4E-809031E1472C}" destId="{FB2EDC22-07D1-41C8-A367-4E9BBEC8DEE1}" srcOrd="1" destOrd="0" presId="urn:microsoft.com/office/officeart/2008/layout/LinedList"/>
    <dgm:cxn modelId="{B701CC59-0CE4-456A-B501-3E1DA9EF2853}" type="presParOf" srcId="{0AA0809C-5758-4C02-A8FC-E9660346E7B1}" destId="{92CB998D-6B0F-460B-B824-6FA6B0ADAD9E}" srcOrd="12" destOrd="0" presId="urn:microsoft.com/office/officeart/2008/layout/LinedList"/>
    <dgm:cxn modelId="{9CC1110F-2506-498E-BA57-E417A713DDAC}" type="presParOf" srcId="{0AA0809C-5758-4C02-A8FC-E9660346E7B1}" destId="{53B51813-BCD7-48BA-AE7C-817CBFCBF559}" srcOrd="13" destOrd="0" presId="urn:microsoft.com/office/officeart/2008/layout/LinedList"/>
    <dgm:cxn modelId="{B835DB10-F1F0-427E-8265-4758E6B2AD44}" type="presParOf" srcId="{53B51813-BCD7-48BA-AE7C-817CBFCBF559}" destId="{A18C8FFF-DAC2-4C5F-9120-5EC92F1B75B7}" srcOrd="0" destOrd="0" presId="urn:microsoft.com/office/officeart/2008/layout/LinedList"/>
    <dgm:cxn modelId="{6FF7F1AE-FE5C-4624-AC60-4E21F4C93C49}" type="presParOf" srcId="{53B51813-BCD7-48BA-AE7C-817CBFCBF559}" destId="{0472A1C1-21C1-48DB-A723-07CF42DC70B9}" srcOrd="1" destOrd="0" presId="urn:microsoft.com/office/officeart/2008/layout/LinedList"/>
    <dgm:cxn modelId="{B2FD80F5-2159-46FF-8723-A0FAC4F4FF23}" type="presParOf" srcId="{0AA0809C-5758-4C02-A8FC-E9660346E7B1}" destId="{B22E33FD-DDB5-40FB-AC25-FE0760CE2A35}" srcOrd="14" destOrd="0" presId="urn:microsoft.com/office/officeart/2008/layout/LinedList"/>
    <dgm:cxn modelId="{748903A1-5D24-4D4C-93ED-E8C3117C978E}" type="presParOf" srcId="{0AA0809C-5758-4C02-A8FC-E9660346E7B1}" destId="{24744AB9-0CF1-48AE-80E1-040AD96ACD98}" srcOrd="15" destOrd="0" presId="urn:microsoft.com/office/officeart/2008/layout/LinedList"/>
    <dgm:cxn modelId="{A66E4ECE-B9E8-47B1-9C59-A30FF0D657F7}" type="presParOf" srcId="{24744AB9-0CF1-48AE-80E1-040AD96ACD98}" destId="{06D95AF5-FFA4-404C-82DB-4DF2A51E1343}" srcOrd="0" destOrd="0" presId="urn:microsoft.com/office/officeart/2008/layout/LinedList"/>
    <dgm:cxn modelId="{5DED6035-595E-48DD-9B6A-9EE7835F468F}" type="presParOf" srcId="{24744AB9-0CF1-48AE-80E1-040AD96ACD98}" destId="{D3369404-6D67-4BE9-B4EF-34088941DFF2}" srcOrd="1" destOrd="0" presId="urn:microsoft.com/office/officeart/2008/layout/Lin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503D04-C97E-4622-AE07-D0307CB3B4CA}" type="doc">
      <dgm:prSet loTypeId="urn:microsoft.com/office/officeart/2016/7/layout/RepeatingBendingProcessNew" loCatId="process" qsTypeId="urn:microsoft.com/office/officeart/2005/8/quickstyle/simple2" qsCatId="simple" csTypeId="urn:microsoft.com/office/officeart/2005/8/colors/colorful1" csCatId="colorful" phldr="1"/>
      <dgm:spPr/>
      <dgm:t>
        <a:bodyPr rtlCol="0"/>
        <a:lstStyle/>
        <a:p>
          <a:pPr rtl="0"/>
          <a:endParaRPr lang="en-US"/>
        </a:p>
      </dgm:t>
    </dgm:pt>
    <dgm:pt modelId="{4E8D2E69-0173-4BD3-B96A-7A9C5DD12B47}">
      <dgm:prSet custT="1"/>
      <dgm:spPr/>
      <dgm:t>
        <a:bodyPr rtlCol="0" anchor="ctr"/>
        <a:lstStyle/>
        <a:p>
          <a:pPr rtl="0"/>
          <a:r>
            <a:rPr lang="en-GB" sz="2000" b="1" noProof="1">
              <a:solidFill>
                <a:schemeClr val="bg1"/>
              </a:solidFill>
            </a:rPr>
            <a:t>CONNECTION:</a:t>
          </a:r>
        </a:p>
        <a:p>
          <a:pPr rtl="0"/>
          <a:r>
            <a:rPr lang="en-GB" sz="2000" b="1" noProof="1">
              <a:solidFill>
                <a:schemeClr val="bg1"/>
              </a:solidFill>
            </a:rPr>
            <a:t> </a:t>
          </a:r>
          <a:r>
            <a:rPr lang="en-GB" sz="1600" noProof="1">
              <a:solidFill>
                <a:schemeClr val="bg1"/>
              </a:solidFill>
            </a:rPr>
            <a:t>Rooted in relationships, thriving through authenticity</a:t>
          </a:r>
          <a:endParaRPr lang="en-GB" sz="2000" noProof="1">
            <a:solidFill>
              <a:schemeClr val="bg1"/>
            </a:solidFill>
          </a:endParaRPr>
        </a:p>
      </dgm:t>
    </dgm:pt>
    <dgm:pt modelId="{B954BF22-E3B3-4A1C-802E-590228BE2D9C}" type="parTrans" cxnId="{0F866C41-EB5F-47BD-A2CD-A58671F15B67}">
      <dgm:prSet/>
      <dgm:spPr/>
      <dgm:t>
        <a:bodyPr rtlCol="0"/>
        <a:lstStyle/>
        <a:p>
          <a:pPr rtl="0"/>
          <a:endParaRPr lang="en-GB" sz="2000" noProof="1"/>
        </a:p>
      </dgm:t>
    </dgm:pt>
    <dgm:pt modelId="{FEF1E80E-8A9E-4B0A-817C-2A4CFDCF3FB2}" type="sibTrans" cxnId="{0F866C41-EB5F-47BD-A2CD-A58671F15B67}">
      <dgm:prSet custT="1"/>
      <dgm:spPr/>
      <dgm:t>
        <a:bodyPr rtlCol="0"/>
        <a:lstStyle/>
        <a:p>
          <a:pPr rtl="0"/>
          <a:endParaRPr lang="en-GB" sz="2000" noProof="1"/>
        </a:p>
      </dgm:t>
    </dgm:pt>
    <dgm:pt modelId="{76D56F19-2708-49DB-8F92-D8AC45F23A9A}">
      <dgm:prSet custT="1"/>
      <dgm:spPr>
        <a:solidFill>
          <a:schemeClr val="accent1"/>
        </a:solidFill>
      </dgm:spPr>
      <dgm:t>
        <a:bodyPr rtlCol="0" anchor="ctr"/>
        <a:lstStyle/>
        <a:p>
          <a:pPr rtl="0"/>
          <a:r>
            <a:rPr lang="en-GB" sz="2000" b="1" noProof="1">
              <a:solidFill>
                <a:schemeClr val="bg1"/>
              </a:solidFill>
            </a:rPr>
            <a:t>INCLUSION:</a:t>
          </a:r>
        </a:p>
        <a:p>
          <a:r>
            <a:rPr lang="en-GB" sz="1600" noProof="1">
              <a:solidFill>
                <a:schemeClr val="bg1"/>
              </a:solidFill>
            </a:rPr>
            <a:t>Where every story begins, and every person matters</a:t>
          </a:r>
        </a:p>
      </dgm:t>
    </dgm:pt>
    <dgm:pt modelId="{9D5610C2-0A12-494A-AC46-8DD17C08B09F}" type="parTrans" cxnId="{32E90211-17E0-4DDF-9274-DD3E46D811B8}">
      <dgm:prSet/>
      <dgm:spPr/>
      <dgm:t>
        <a:bodyPr rtlCol="0"/>
        <a:lstStyle/>
        <a:p>
          <a:pPr rtl="0"/>
          <a:endParaRPr lang="en-GB" sz="2000" noProof="1"/>
        </a:p>
      </dgm:t>
    </dgm:pt>
    <dgm:pt modelId="{EC8965A1-F755-4945-8AAC-DCF1F68F011E}" type="sibTrans" cxnId="{32E90211-17E0-4DDF-9274-DD3E46D811B8}">
      <dgm:prSet/>
      <dgm:spPr/>
      <dgm:t>
        <a:bodyPr rtlCol="0"/>
        <a:lstStyle/>
        <a:p>
          <a:pPr rtl="0"/>
          <a:endParaRPr lang="en-GB" sz="2000" noProof="1"/>
        </a:p>
      </dgm:t>
    </dgm:pt>
    <dgm:pt modelId="{93A6A030-ABAB-4EFA-B539-0FDB3E07C1EF}">
      <dgm:prSet custT="1"/>
      <dgm:spPr/>
      <dgm:t>
        <a:bodyPr rtlCol="0" anchor="ctr"/>
        <a:lstStyle/>
        <a:p>
          <a:pPr rtl="0"/>
          <a:r>
            <a:rPr lang="en-GB" sz="2000" b="1" noProof="1">
              <a:solidFill>
                <a:schemeClr val="bg1"/>
              </a:solidFill>
            </a:rPr>
            <a:t>GROWTH:</a:t>
          </a:r>
        </a:p>
        <a:p>
          <a:r>
            <a:rPr lang="en-GB" sz="1600" noProof="1">
              <a:solidFill>
                <a:schemeClr val="bg1"/>
              </a:solidFill>
            </a:rPr>
            <a:t>Evolving with purpose, innovating with heart</a:t>
          </a:r>
        </a:p>
      </dgm:t>
    </dgm:pt>
    <dgm:pt modelId="{BFE0749E-E343-4A6F-BD09-2810EE6B4BD7}" type="sibTrans" cxnId="{4B40C8DC-6B57-4F5B-8440-7241C649700B}">
      <dgm:prSet custT="1"/>
      <dgm:spPr/>
      <dgm:t>
        <a:bodyPr rtlCol="0"/>
        <a:lstStyle/>
        <a:p>
          <a:pPr rtl="0"/>
          <a:endParaRPr lang="en-GB" sz="2000" noProof="1"/>
        </a:p>
      </dgm:t>
    </dgm:pt>
    <dgm:pt modelId="{3D674B97-6DC6-4A12-85BA-0976D3064237}" type="parTrans" cxnId="{4B40C8DC-6B57-4F5B-8440-7241C649700B}">
      <dgm:prSet/>
      <dgm:spPr/>
      <dgm:t>
        <a:bodyPr rtlCol="0"/>
        <a:lstStyle/>
        <a:p>
          <a:pPr rtl="0"/>
          <a:endParaRPr lang="en-GB" sz="2000" noProof="1"/>
        </a:p>
      </dgm:t>
    </dgm:pt>
    <dgm:pt modelId="{AAC263CB-8256-4B03-92FE-1622698FB3E9}">
      <dgm:prSet custT="1"/>
      <dgm:spPr/>
      <dgm:t>
        <a:bodyPr rtlCol="0" anchor="ctr"/>
        <a:lstStyle/>
        <a:p>
          <a:pPr rtl="0"/>
          <a:r>
            <a:rPr lang="en-GB" sz="2000" b="1" noProof="1">
              <a:solidFill>
                <a:schemeClr val="bg1"/>
              </a:solidFill>
            </a:rPr>
            <a:t>VOICE: </a:t>
          </a:r>
        </a:p>
        <a:p>
          <a:pPr rtl="0"/>
          <a:r>
            <a:rPr lang="en-GB" sz="1600" b="0" noProof="1">
              <a:solidFill>
                <a:schemeClr val="bg1"/>
              </a:solidFill>
            </a:rPr>
            <a:t>Empowering every voice to speak, shape and be heard</a:t>
          </a:r>
          <a:endParaRPr lang="en-GB" sz="2000" b="0" noProof="1">
            <a:solidFill>
              <a:schemeClr val="bg1"/>
            </a:solidFill>
          </a:endParaRPr>
        </a:p>
      </dgm:t>
    </dgm:pt>
    <dgm:pt modelId="{808B76D0-8EC7-469A-93AC-7A6017188A9D}" type="sibTrans" cxnId="{C5E94186-9CB6-4C42-92B3-C546CC53A7B9}">
      <dgm:prSet custT="1"/>
      <dgm:spPr/>
      <dgm:t>
        <a:bodyPr rtlCol="0"/>
        <a:lstStyle/>
        <a:p>
          <a:pPr rtl="0"/>
          <a:endParaRPr lang="en-GB" sz="2000" noProof="1"/>
        </a:p>
      </dgm:t>
    </dgm:pt>
    <dgm:pt modelId="{0BEED663-FC38-4EAD-940F-4C475D2C87DB}" type="parTrans" cxnId="{C5E94186-9CB6-4C42-92B3-C546CC53A7B9}">
      <dgm:prSet/>
      <dgm:spPr/>
      <dgm:t>
        <a:bodyPr rtlCol="0"/>
        <a:lstStyle/>
        <a:p>
          <a:pPr rtl="0"/>
          <a:endParaRPr lang="en-GB" sz="2000" noProof="1"/>
        </a:p>
      </dgm:t>
    </dgm:pt>
    <dgm:pt modelId="{C7117AA3-29D3-A641-A58D-533CC172901B}" type="pres">
      <dgm:prSet presAssocID="{D4503D04-C97E-4622-AE07-D0307CB3B4CA}" presName="Name0" presStyleCnt="0">
        <dgm:presLayoutVars>
          <dgm:dir/>
          <dgm:resizeHandles val="exact"/>
        </dgm:presLayoutVars>
      </dgm:prSet>
      <dgm:spPr/>
    </dgm:pt>
    <dgm:pt modelId="{591CA60E-213E-7B4B-B9DE-D89D137D3DA9}" type="pres">
      <dgm:prSet presAssocID="{AAC263CB-8256-4B03-92FE-1622698FB3E9}" presName="node" presStyleLbl="node1" presStyleIdx="0" presStyleCnt="4">
        <dgm:presLayoutVars>
          <dgm:bulletEnabled val="1"/>
        </dgm:presLayoutVars>
      </dgm:prSet>
      <dgm:spPr/>
    </dgm:pt>
    <dgm:pt modelId="{0B9714F2-E001-9048-99B0-C46EAB1CEAC1}" type="pres">
      <dgm:prSet presAssocID="{808B76D0-8EC7-469A-93AC-7A6017188A9D}" presName="sibTrans" presStyleLbl="sibTrans1D1" presStyleIdx="0" presStyleCnt="3"/>
      <dgm:spPr/>
    </dgm:pt>
    <dgm:pt modelId="{DBF0B936-C069-4B45-92D0-BC84490381D7}" type="pres">
      <dgm:prSet presAssocID="{808B76D0-8EC7-469A-93AC-7A6017188A9D}" presName="connectorText" presStyleLbl="sibTrans1D1" presStyleIdx="0" presStyleCnt="3"/>
      <dgm:spPr/>
    </dgm:pt>
    <dgm:pt modelId="{1FC37317-8B75-7A4E-B46A-6C6A45F69C67}" type="pres">
      <dgm:prSet presAssocID="{4E8D2E69-0173-4BD3-B96A-7A9C5DD12B47}" presName="node" presStyleLbl="node1" presStyleIdx="1" presStyleCnt="4">
        <dgm:presLayoutVars>
          <dgm:bulletEnabled val="1"/>
        </dgm:presLayoutVars>
      </dgm:prSet>
      <dgm:spPr/>
    </dgm:pt>
    <dgm:pt modelId="{DD741774-D280-DD46-9C9B-33FE253D22FC}" type="pres">
      <dgm:prSet presAssocID="{FEF1E80E-8A9E-4B0A-817C-2A4CFDCF3FB2}" presName="sibTrans" presStyleLbl="sibTrans1D1" presStyleIdx="1" presStyleCnt="3"/>
      <dgm:spPr/>
    </dgm:pt>
    <dgm:pt modelId="{B4080084-7793-E342-92FE-F348EAFF157C}" type="pres">
      <dgm:prSet presAssocID="{FEF1E80E-8A9E-4B0A-817C-2A4CFDCF3FB2}" presName="connectorText" presStyleLbl="sibTrans1D1" presStyleIdx="1" presStyleCnt="3"/>
      <dgm:spPr/>
    </dgm:pt>
    <dgm:pt modelId="{F14BE627-E883-874F-A626-EC388DCE8D9B}" type="pres">
      <dgm:prSet presAssocID="{93A6A030-ABAB-4EFA-B539-0FDB3E07C1EF}" presName="node" presStyleLbl="node1" presStyleIdx="2" presStyleCnt="4">
        <dgm:presLayoutVars>
          <dgm:bulletEnabled val="1"/>
        </dgm:presLayoutVars>
      </dgm:prSet>
      <dgm:spPr/>
    </dgm:pt>
    <dgm:pt modelId="{63AED5AC-6A4E-294A-8C0F-D72D7D241108}" type="pres">
      <dgm:prSet presAssocID="{BFE0749E-E343-4A6F-BD09-2810EE6B4BD7}" presName="sibTrans" presStyleLbl="sibTrans1D1" presStyleIdx="2" presStyleCnt="3"/>
      <dgm:spPr/>
    </dgm:pt>
    <dgm:pt modelId="{A4A67B76-88B9-3B42-B3EF-AFCDA17E5E1C}" type="pres">
      <dgm:prSet presAssocID="{BFE0749E-E343-4A6F-BD09-2810EE6B4BD7}" presName="connectorText" presStyleLbl="sibTrans1D1" presStyleIdx="2" presStyleCnt="3"/>
      <dgm:spPr/>
    </dgm:pt>
    <dgm:pt modelId="{D42A6699-F599-8045-897A-5A654DF673C0}" type="pres">
      <dgm:prSet presAssocID="{76D56F19-2708-49DB-8F92-D8AC45F23A9A}" presName="node" presStyleLbl="node1" presStyleIdx="3" presStyleCnt="4">
        <dgm:presLayoutVars>
          <dgm:bulletEnabled val="1"/>
        </dgm:presLayoutVars>
      </dgm:prSet>
      <dgm:spPr/>
    </dgm:pt>
  </dgm:ptLst>
  <dgm:cxnLst>
    <dgm:cxn modelId="{66512605-B992-8044-B3E6-E4EF4B6992BD}" type="presOf" srcId="{FEF1E80E-8A9E-4B0A-817C-2A4CFDCF3FB2}" destId="{DD741774-D280-DD46-9C9B-33FE253D22FC}" srcOrd="0" destOrd="0" presId="urn:microsoft.com/office/officeart/2016/7/layout/RepeatingBendingProcessNew"/>
    <dgm:cxn modelId="{A9B54F08-706D-074E-8E9A-EBFEEAA22FAA}" type="presOf" srcId="{808B76D0-8EC7-469A-93AC-7A6017188A9D}" destId="{DBF0B936-C069-4B45-92D0-BC84490381D7}" srcOrd="1" destOrd="0" presId="urn:microsoft.com/office/officeart/2016/7/layout/RepeatingBendingProcessNew"/>
    <dgm:cxn modelId="{E8FDC109-B482-B84E-95EE-92A52C5C47F4}" type="presOf" srcId="{76D56F19-2708-49DB-8F92-D8AC45F23A9A}" destId="{D42A6699-F599-8045-897A-5A654DF673C0}" srcOrd="0" destOrd="0" presId="urn:microsoft.com/office/officeart/2016/7/layout/RepeatingBendingProcessNew"/>
    <dgm:cxn modelId="{32E90211-17E0-4DDF-9274-DD3E46D811B8}" srcId="{D4503D04-C97E-4622-AE07-D0307CB3B4CA}" destId="{76D56F19-2708-49DB-8F92-D8AC45F23A9A}" srcOrd="3" destOrd="0" parTransId="{9D5610C2-0A12-494A-AC46-8DD17C08B09F}" sibTransId="{EC8965A1-F755-4945-8AAC-DCF1F68F011E}"/>
    <dgm:cxn modelId="{00653E19-B8E7-A740-A472-1977092F60A0}" type="presOf" srcId="{4E8D2E69-0173-4BD3-B96A-7A9C5DD12B47}" destId="{1FC37317-8B75-7A4E-B46A-6C6A45F69C67}" srcOrd="0" destOrd="0" presId="urn:microsoft.com/office/officeart/2016/7/layout/RepeatingBendingProcessNew"/>
    <dgm:cxn modelId="{D907A31C-5CFB-374D-89E1-68F3C8505565}" type="presOf" srcId="{BFE0749E-E343-4A6F-BD09-2810EE6B4BD7}" destId="{A4A67B76-88B9-3B42-B3EF-AFCDA17E5E1C}" srcOrd="1" destOrd="0" presId="urn:microsoft.com/office/officeart/2016/7/layout/RepeatingBendingProcessNew"/>
    <dgm:cxn modelId="{0F866C41-EB5F-47BD-A2CD-A58671F15B67}" srcId="{D4503D04-C97E-4622-AE07-D0307CB3B4CA}" destId="{4E8D2E69-0173-4BD3-B96A-7A9C5DD12B47}" srcOrd="1" destOrd="0" parTransId="{B954BF22-E3B3-4A1C-802E-590228BE2D9C}" sibTransId="{FEF1E80E-8A9E-4B0A-817C-2A4CFDCF3FB2}"/>
    <dgm:cxn modelId="{6CE97453-8862-AD4C-A88F-D046002A23EE}" type="presOf" srcId="{FEF1E80E-8A9E-4B0A-817C-2A4CFDCF3FB2}" destId="{B4080084-7793-E342-92FE-F348EAFF157C}" srcOrd="1" destOrd="0" presId="urn:microsoft.com/office/officeart/2016/7/layout/RepeatingBendingProcessNew"/>
    <dgm:cxn modelId="{C5E94186-9CB6-4C42-92B3-C546CC53A7B9}" srcId="{D4503D04-C97E-4622-AE07-D0307CB3B4CA}" destId="{AAC263CB-8256-4B03-92FE-1622698FB3E9}" srcOrd="0" destOrd="0" parTransId="{0BEED663-FC38-4EAD-940F-4C475D2C87DB}" sibTransId="{808B76D0-8EC7-469A-93AC-7A6017188A9D}"/>
    <dgm:cxn modelId="{47016397-455F-EC49-8301-8A7FB8F85FB3}" type="presOf" srcId="{D4503D04-C97E-4622-AE07-D0307CB3B4CA}" destId="{C7117AA3-29D3-A641-A58D-533CC172901B}" srcOrd="0" destOrd="0" presId="urn:microsoft.com/office/officeart/2016/7/layout/RepeatingBendingProcessNew"/>
    <dgm:cxn modelId="{9AC8BDBC-6730-B045-9CCF-76DAB6ABAAE6}" type="presOf" srcId="{BFE0749E-E343-4A6F-BD09-2810EE6B4BD7}" destId="{63AED5AC-6A4E-294A-8C0F-D72D7D241108}" srcOrd="0" destOrd="0" presId="urn:microsoft.com/office/officeart/2016/7/layout/RepeatingBendingProcessNew"/>
    <dgm:cxn modelId="{FE75BCD7-BEFD-2B4A-857D-4205F1F546BF}" type="presOf" srcId="{AAC263CB-8256-4B03-92FE-1622698FB3E9}" destId="{591CA60E-213E-7B4B-B9DE-D89D137D3DA9}" srcOrd="0" destOrd="0" presId="urn:microsoft.com/office/officeart/2016/7/layout/RepeatingBendingProcessNew"/>
    <dgm:cxn modelId="{84E8A2D8-19F1-F847-BCDE-877F09D08EDA}" type="presOf" srcId="{93A6A030-ABAB-4EFA-B539-0FDB3E07C1EF}" destId="{F14BE627-E883-874F-A626-EC388DCE8D9B}" srcOrd="0" destOrd="0" presId="urn:microsoft.com/office/officeart/2016/7/layout/RepeatingBendingProcessNew"/>
    <dgm:cxn modelId="{4B40C8DC-6B57-4F5B-8440-7241C649700B}" srcId="{D4503D04-C97E-4622-AE07-D0307CB3B4CA}" destId="{93A6A030-ABAB-4EFA-B539-0FDB3E07C1EF}" srcOrd="2" destOrd="0" parTransId="{3D674B97-6DC6-4A12-85BA-0976D3064237}" sibTransId="{BFE0749E-E343-4A6F-BD09-2810EE6B4BD7}"/>
    <dgm:cxn modelId="{670470FF-28F5-8747-80CB-D5309335BE4E}" type="presOf" srcId="{808B76D0-8EC7-469A-93AC-7A6017188A9D}" destId="{0B9714F2-E001-9048-99B0-C46EAB1CEAC1}" srcOrd="0" destOrd="0" presId="urn:microsoft.com/office/officeart/2016/7/layout/RepeatingBendingProcessNew"/>
    <dgm:cxn modelId="{54EC6AF8-8601-FB4F-A2D0-DB03BBC973B1}" type="presParOf" srcId="{C7117AA3-29D3-A641-A58D-533CC172901B}" destId="{591CA60E-213E-7B4B-B9DE-D89D137D3DA9}" srcOrd="0" destOrd="0" presId="urn:microsoft.com/office/officeart/2016/7/layout/RepeatingBendingProcessNew"/>
    <dgm:cxn modelId="{6386B277-0B98-3845-B375-656F6843D11A}" type="presParOf" srcId="{C7117AA3-29D3-A641-A58D-533CC172901B}" destId="{0B9714F2-E001-9048-99B0-C46EAB1CEAC1}" srcOrd="1" destOrd="0" presId="urn:microsoft.com/office/officeart/2016/7/layout/RepeatingBendingProcessNew"/>
    <dgm:cxn modelId="{76384253-4A53-B443-80FD-2EF068156A86}" type="presParOf" srcId="{0B9714F2-E001-9048-99B0-C46EAB1CEAC1}" destId="{DBF0B936-C069-4B45-92D0-BC84490381D7}" srcOrd="0" destOrd="0" presId="urn:microsoft.com/office/officeart/2016/7/layout/RepeatingBendingProcessNew"/>
    <dgm:cxn modelId="{E8588933-DC2A-1949-97A0-149E024060BF}" type="presParOf" srcId="{C7117AA3-29D3-A641-A58D-533CC172901B}" destId="{1FC37317-8B75-7A4E-B46A-6C6A45F69C67}" srcOrd="2" destOrd="0" presId="urn:microsoft.com/office/officeart/2016/7/layout/RepeatingBendingProcessNew"/>
    <dgm:cxn modelId="{AC78AD39-C148-BB4D-98EA-D6CD0C26FBA7}" type="presParOf" srcId="{C7117AA3-29D3-A641-A58D-533CC172901B}" destId="{DD741774-D280-DD46-9C9B-33FE253D22FC}" srcOrd="3" destOrd="0" presId="urn:microsoft.com/office/officeart/2016/7/layout/RepeatingBendingProcessNew"/>
    <dgm:cxn modelId="{9CE3DEE8-B926-6B48-99A6-61F253EB87DF}" type="presParOf" srcId="{DD741774-D280-DD46-9C9B-33FE253D22FC}" destId="{B4080084-7793-E342-92FE-F348EAFF157C}" srcOrd="0" destOrd="0" presId="urn:microsoft.com/office/officeart/2016/7/layout/RepeatingBendingProcessNew"/>
    <dgm:cxn modelId="{EC00BA5B-7C94-D14D-A573-503F23913101}" type="presParOf" srcId="{C7117AA3-29D3-A641-A58D-533CC172901B}" destId="{F14BE627-E883-874F-A626-EC388DCE8D9B}" srcOrd="4" destOrd="0" presId="urn:microsoft.com/office/officeart/2016/7/layout/RepeatingBendingProcessNew"/>
    <dgm:cxn modelId="{C959B72A-D800-9544-8676-DE829FFB4EA1}" type="presParOf" srcId="{C7117AA3-29D3-A641-A58D-533CC172901B}" destId="{63AED5AC-6A4E-294A-8C0F-D72D7D241108}" srcOrd="5" destOrd="0" presId="urn:microsoft.com/office/officeart/2016/7/layout/RepeatingBendingProcessNew"/>
    <dgm:cxn modelId="{DABC8E6C-99C5-3340-95B9-6CF8BC427CA3}" type="presParOf" srcId="{63AED5AC-6A4E-294A-8C0F-D72D7D241108}" destId="{A4A67B76-88B9-3B42-B3EF-AFCDA17E5E1C}" srcOrd="0" destOrd="0" presId="urn:microsoft.com/office/officeart/2016/7/layout/RepeatingBendingProcessNew"/>
    <dgm:cxn modelId="{AA62AE45-F47E-C040-8561-C054B92C617C}" type="presParOf" srcId="{C7117AA3-29D3-A641-A58D-533CC172901B}" destId="{D42A6699-F599-8045-897A-5A654DF673C0}" srcOrd="6" destOrd="0" presId="urn:microsoft.com/office/officeart/2016/7/layout/RepeatingBendingProcessNew"/>
  </dgm:cxnLst>
  <dgm:bg/>
  <dgm:whole>
    <a:effectLst/>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5D5206-9DE6-492B-96AF-6CE7F91E49E5}" type="doc">
      <dgm:prSet loTypeId="urn:microsoft.com/office/officeart/2024/3/layout/hArchList1" loCatId="List" qsTypeId="urn:microsoft.com/office/officeart/2005/8/quickstyle/simple1" qsCatId="simple" csTypeId="urn:microsoft.com/office/officeart/2005/8/colors/accent1_2" csCatId="accent1" phldr="1"/>
      <dgm:spPr/>
      <dgm:t>
        <a:bodyPr/>
        <a:lstStyle/>
        <a:p>
          <a:endParaRPr lang="en-US"/>
        </a:p>
      </dgm:t>
    </dgm:pt>
    <dgm:pt modelId="{71B3E32D-A0E0-487D-80AB-A3567DA0F24B}">
      <dgm:prSet/>
      <dgm:spPr/>
      <dgm:t>
        <a:bodyPr/>
        <a:lstStyle/>
        <a:p>
          <a:pPr>
            <a:lnSpc>
              <a:spcPct val="100000"/>
            </a:lnSpc>
            <a:defRPr b="1"/>
          </a:pPr>
          <a:r>
            <a:rPr lang="en-GB" dirty="0">
              <a:solidFill>
                <a:schemeClr val="bg1"/>
              </a:solidFill>
            </a:rPr>
            <a:t>Flexible Learning Environment​ and Seamless Access</a:t>
          </a:r>
          <a:endParaRPr lang="en-US" dirty="0">
            <a:solidFill>
              <a:schemeClr val="bg1"/>
            </a:solidFill>
          </a:endParaRPr>
        </a:p>
      </dgm:t>
    </dgm:pt>
    <dgm:pt modelId="{31C1D1E3-9D11-44FD-89E5-FE000CAE0F21}" type="parTrans" cxnId="{F41F0B7A-18DC-4219-AAA6-71B1226C3249}">
      <dgm:prSet/>
      <dgm:spPr/>
      <dgm:t>
        <a:bodyPr/>
        <a:lstStyle/>
        <a:p>
          <a:endParaRPr lang="en-US"/>
        </a:p>
      </dgm:t>
    </dgm:pt>
    <dgm:pt modelId="{ECD71913-5F71-4229-A363-EE9DD76EB8A5}" type="sibTrans" cxnId="{F41F0B7A-18DC-4219-AAA6-71B1226C3249}">
      <dgm:prSet/>
      <dgm:spPr/>
      <dgm:t>
        <a:bodyPr/>
        <a:lstStyle/>
        <a:p>
          <a:pPr>
            <a:lnSpc>
              <a:spcPct val="100000"/>
            </a:lnSpc>
            <a:defRPr b="1"/>
          </a:pPr>
          <a:endParaRPr lang="en-US"/>
        </a:p>
      </dgm:t>
    </dgm:pt>
    <dgm:pt modelId="{C4718D85-B8A7-4226-8149-3F049F300EE5}">
      <dgm:prSet/>
      <dgm:spPr/>
      <dgm:t>
        <a:bodyPr/>
        <a:lstStyle/>
        <a:p>
          <a:pPr>
            <a:lnSpc>
              <a:spcPct val="100000"/>
            </a:lnSpc>
          </a:pPr>
          <a:r>
            <a:rPr lang="en-GB" dirty="0">
              <a:solidFill>
                <a:schemeClr val="bg2">
                  <a:lumMod val="75000"/>
                </a:schemeClr>
              </a:solidFill>
              <a:effectLst>
                <a:outerShdw blurRad="38100" dist="38100" dir="2700000" algn="tl">
                  <a:srgbClr val="000000">
                    <a:alpha val="43137"/>
                  </a:srgbClr>
                </a:outerShdw>
              </a:effectLst>
            </a:rPr>
            <a:t>A safe, inclusive online school where students can learn at their own pace and in their own way. We provide laptops with pre-installed safeguarding and security software, ensuring smooth access to lessons, tutors, and clinicians.</a:t>
          </a:r>
          <a:endParaRPr lang="en-US" dirty="0">
            <a:solidFill>
              <a:schemeClr val="bg2">
                <a:lumMod val="75000"/>
              </a:schemeClr>
            </a:solidFill>
            <a:effectLst>
              <a:outerShdw blurRad="38100" dist="38100" dir="2700000" algn="tl">
                <a:srgbClr val="000000">
                  <a:alpha val="43137"/>
                </a:srgbClr>
              </a:outerShdw>
            </a:effectLst>
          </a:endParaRPr>
        </a:p>
      </dgm:t>
    </dgm:pt>
    <dgm:pt modelId="{5CC54C80-FFD6-4C1B-BAD7-A8D68EFDD1B7}" type="parTrans" cxnId="{93BEE0F1-0FD8-461F-8ED9-20478F12856E}">
      <dgm:prSet/>
      <dgm:spPr/>
      <dgm:t>
        <a:bodyPr/>
        <a:lstStyle/>
        <a:p>
          <a:endParaRPr lang="en-US"/>
        </a:p>
      </dgm:t>
    </dgm:pt>
    <dgm:pt modelId="{BADCC8A0-2B4B-490C-9787-7012AF4BD485}" type="sibTrans" cxnId="{93BEE0F1-0FD8-461F-8ED9-20478F12856E}">
      <dgm:prSet/>
      <dgm:spPr/>
      <dgm:t>
        <a:bodyPr/>
        <a:lstStyle/>
        <a:p>
          <a:endParaRPr lang="en-US"/>
        </a:p>
      </dgm:t>
    </dgm:pt>
    <dgm:pt modelId="{DEB8B223-D05D-49B0-B3D8-832A86BEBCA3}">
      <dgm:prSet/>
      <dgm:spPr/>
      <dgm:t>
        <a:bodyPr/>
        <a:lstStyle/>
        <a:p>
          <a:pPr>
            <a:lnSpc>
              <a:spcPct val="100000"/>
            </a:lnSpc>
            <a:defRPr b="1"/>
          </a:pPr>
          <a:r>
            <a:rPr lang="en-GB" dirty="0">
              <a:solidFill>
                <a:schemeClr val="bg1"/>
              </a:solidFill>
            </a:rPr>
            <a:t>Personalised Teaching and Strong Relationships</a:t>
          </a:r>
          <a:endParaRPr lang="en-US" dirty="0">
            <a:solidFill>
              <a:schemeClr val="bg1"/>
            </a:solidFill>
          </a:endParaRPr>
        </a:p>
      </dgm:t>
    </dgm:pt>
    <dgm:pt modelId="{273B13D4-8E62-4FF0-9E6E-3E8BD0C1B505}" type="parTrans" cxnId="{C83549C2-9376-4C47-81E5-32795AE72BB0}">
      <dgm:prSet/>
      <dgm:spPr/>
      <dgm:t>
        <a:bodyPr/>
        <a:lstStyle/>
        <a:p>
          <a:endParaRPr lang="en-US"/>
        </a:p>
      </dgm:t>
    </dgm:pt>
    <dgm:pt modelId="{8B37893D-58ED-4F09-A8F9-2B51517C8F84}" type="sibTrans" cxnId="{C83549C2-9376-4C47-81E5-32795AE72BB0}">
      <dgm:prSet/>
      <dgm:spPr/>
      <dgm:t>
        <a:bodyPr/>
        <a:lstStyle/>
        <a:p>
          <a:pPr>
            <a:lnSpc>
              <a:spcPct val="100000"/>
            </a:lnSpc>
            <a:defRPr b="1"/>
          </a:pPr>
          <a:endParaRPr lang="en-US"/>
        </a:p>
      </dgm:t>
    </dgm:pt>
    <dgm:pt modelId="{365DB9B9-AAC0-4179-A95A-76EB605C4569}">
      <dgm:prSet/>
      <dgm:spPr/>
      <dgm:t>
        <a:bodyPr/>
        <a:lstStyle/>
        <a:p>
          <a:pPr>
            <a:lnSpc>
              <a:spcPct val="100000"/>
            </a:lnSpc>
          </a:pPr>
          <a:r>
            <a:rPr lang="en-GB" dirty="0">
              <a:solidFill>
                <a:schemeClr val="bg2">
                  <a:lumMod val="75000"/>
                </a:schemeClr>
              </a:solidFill>
              <a:effectLst>
                <a:outerShdw blurRad="38100" dist="38100" dir="2700000" algn="tl">
                  <a:srgbClr val="000000">
                    <a:alpha val="43137"/>
                  </a:srgbClr>
                </a:outerShdw>
              </a:effectLst>
            </a:rPr>
            <a:t>Small virtual classes (up to 5 students where appropriate) allow for individual attention, making it easier for learners to feel confident and supported. Staff take time to understand each student’s personality, interests, and strengths, building trust beyond academics.</a:t>
          </a:r>
          <a:endParaRPr lang="en-US" dirty="0">
            <a:solidFill>
              <a:schemeClr val="bg2">
                <a:lumMod val="75000"/>
              </a:schemeClr>
            </a:solidFill>
            <a:effectLst>
              <a:outerShdw blurRad="38100" dist="38100" dir="2700000" algn="tl">
                <a:srgbClr val="000000">
                  <a:alpha val="43137"/>
                </a:srgbClr>
              </a:outerShdw>
            </a:effectLst>
          </a:endParaRPr>
        </a:p>
      </dgm:t>
    </dgm:pt>
    <dgm:pt modelId="{166960D9-5E41-44C1-ABED-6CB9321B9030}" type="parTrans" cxnId="{8796B366-3ED9-44C9-A6F2-2B0AC9B26885}">
      <dgm:prSet/>
      <dgm:spPr/>
      <dgm:t>
        <a:bodyPr/>
        <a:lstStyle/>
        <a:p>
          <a:endParaRPr lang="en-US"/>
        </a:p>
      </dgm:t>
    </dgm:pt>
    <dgm:pt modelId="{67061A9B-7A5A-451C-BF52-07CF66FE29EA}" type="sibTrans" cxnId="{8796B366-3ED9-44C9-A6F2-2B0AC9B26885}">
      <dgm:prSet/>
      <dgm:spPr/>
      <dgm:t>
        <a:bodyPr/>
        <a:lstStyle/>
        <a:p>
          <a:endParaRPr lang="en-US"/>
        </a:p>
      </dgm:t>
    </dgm:pt>
    <dgm:pt modelId="{B7DE2F3E-50E0-4C31-84E6-FCADD62E0C03}">
      <dgm:prSet/>
      <dgm:spPr/>
      <dgm:t>
        <a:bodyPr/>
        <a:lstStyle/>
        <a:p>
          <a:pPr>
            <a:lnSpc>
              <a:spcPct val="100000"/>
            </a:lnSpc>
            <a:defRPr b="1"/>
          </a:pPr>
          <a:r>
            <a:rPr lang="en-GB" dirty="0">
              <a:solidFill>
                <a:schemeClr val="bg1"/>
              </a:solidFill>
            </a:rPr>
            <a:t>Therapeutic Support and Future Focused Outcomes</a:t>
          </a:r>
          <a:r>
            <a:rPr lang="en-GB" dirty="0"/>
            <a:t>​</a:t>
          </a:r>
          <a:endParaRPr lang="en-US" dirty="0"/>
        </a:p>
      </dgm:t>
    </dgm:pt>
    <dgm:pt modelId="{282CA4D1-6B93-44D9-A7A4-427EFFE08525}" type="parTrans" cxnId="{22011314-B5CC-4F64-8A1C-5FA68140CDEF}">
      <dgm:prSet/>
      <dgm:spPr/>
      <dgm:t>
        <a:bodyPr/>
        <a:lstStyle/>
        <a:p>
          <a:endParaRPr lang="en-US"/>
        </a:p>
      </dgm:t>
    </dgm:pt>
    <dgm:pt modelId="{AC64D2B3-BAA0-4DA1-8232-251D8E967FA9}" type="sibTrans" cxnId="{22011314-B5CC-4F64-8A1C-5FA68140CDEF}">
      <dgm:prSet/>
      <dgm:spPr/>
      <dgm:t>
        <a:bodyPr/>
        <a:lstStyle/>
        <a:p>
          <a:endParaRPr lang="en-US"/>
        </a:p>
      </dgm:t>
    </dgm:pt>
    <dgm:pt modelId="{8D8A266B-8329-4F09-AF44-D53BD361714F}">
      <dgm:prSet/>
      <dgm:spPr/>
      <dgm:t>
        <a:bodyPr/>
        <a:lstStyle/>
        <a:p>
          <a:pPr>
            <a:lnSpc>
              <a:spcPct val="100000"/>
            </a:lnSpc>
          </a:pPr>
          <a:r>
            <a:rPr lang="en-GB" dirty="0">
              <a:solidFill>
                <a:schemeClr val="bg2">
                  <a:lumMod val="75000"/>
                </a:schemeClr>
              </a:solidFill>
              <a:effectLst>
                <a:outerShdw blurRad="38100" dist="38100" dir="2700000" algn="tl">
                  <a:srgbClr val="000000">
                    <a:alpha val="43137"/>
                  </a:srgbClr>
                </a:outerShdw>
              </a:effectLst>
            </a:rPr>
            <a:t>Weekly tailored sessions, either one-to-one or in groups, help students manage emotions, develop resilience, and build on their strengths. Our aim is to prepare students for reintegration into physical classrooms or other education pathways.</a:t>
          </a:r>
          <a:endParaRPr lang="en-US" dirty="0">
            <a:solidFill>
              <a:schemeClr val="bg2">
                <a:lumMod val="75000"/>
              </a:schemeClr>
            </a:solidFill>
            <a:effectLst>
              <a:outerShdw blurRad="38100" dist="38100" dir="2700000" algn="tl">
                <a:srgbClr val="000000">
                  <a:alpha val="43137"/>
                </a:srgbClr>
              </a:outerShdw>
            </a:effectLst>
          </a:endParaRPr>
        </a:p>
      </dgm:t>
    </dgm:pt>
    <dgm:pt modelId="{D4EA8B8D-8E73-4318-9885-3D424C92C964}" type="parTrans" cxnId="{75B7E5E0-39CA-495F-84CA-7A58DA9D0873}">
      <dgm:prSet/>
      <dgm:spPr/>
      <dgm:t>
        <a:bodyPr/>
        <a:lstStyle/>
        <a:p>
          <a:endParaRPr lang="en-US"/>
        </a:p>
      </dgm:t>
    </dgm:pt>
    <dgm:pt modelId="{35BF78DD-4336-4350-8793-EA9F8166DB96}" type="sibTrans" cxnId="{75B7E5E0-39CA-495F-84CA-7A58DA9D0873}">
      <dgm:prSet/>
      <dgm:spPr/>
      <dgm:t>
        <a:bodyPr/>
        <a:lstStyle/>
        <a:p>
          <a:endParaRPr lang="en-US"/>
        </a:p>
      </dgm:t>
    </dgm:pt>
    <dgm:pt modelId="{E8AD0676-3871-4B02-9DA6-0914BF0895AD}" type="pres">
      <dgm:prSet presAssocID="{585D5206-9DE6-492B-96AF-6CE7F91E49E5}" presName="Name0" presStyleCnt="0">
        <dgm:presLayoutVars>
          <dgm:dir/>
          <dgm:resizeHandles val="exact"/>
        </dgm:presLayoutVars>
      </dgm:prSet>
      <dgm:spPr/>
    </dgm:pt>
    <dgm:pt modelId="{96D09E3E-5C42-4313-B960-D4426C0A186D}" type="pres">
      <dgm:prSet presAssocID="{71B3E32D-A0E0-487D-80AB-A3567DA0F24B}" presName="compNode" presStyleCnt="0"/>
      <dgm:spPr/>
    </dgm:pt>
    <dgm:pt modelId="{79150040-7001-4DFC-A0A1-F70CCFB16A4A}" type="pres">
      <dgm:prSet presAssocID="{71B3E32D-A0E0-487D-80AB-A3567DA0F24B}" presName="pictRect" presStyleLbl="revTx" presStyleIdx="0" presStyleCnt="6">
        <dgm:presLayoutVars>
          <dgm:chMax val="0"/>
          <dgm:bulletEnabled/>
        </dgm:presLayoutVars>
      </dgm:prSet>
      <dgm:spPr/>
    </dgm:pt>
    <dgm:pt modelId="{C6D2CCAF-F7BD-4947-B362-1B028D722A1E}" type="pres">
      <dgm:prSet presAssocID="{71B3E32D-A0E0-487D-80AB-A3567DA0F24B}" presName="textRect" presStyleLbl="revTx" presStyleIdx="1" presStyleCnt="6">
        <dgm:presLayoutVars>
          <dgm:bulletEnabled/>
        </dgm:presLayoutVars>
      </dgm:prSet>
      <dgm:spPr/>
    </dgm:pt>
    <dgm:pt modelId="{765EFB1F-947E-4B64-8381-59361604B4CB}" type="pres">
      <dgm:prSet presAssocID="{ECD71913-5F71-4229-A363-EE9DD76EB8A5}" presName="sibTrans" presStyleLbl="sibTrans2D1" presStyleIdx="0" presStyleCnt="0"/>
      <dgm:spPr/>
    </dgm:pt>
    <dgm:pt modelId="{26E056D7-4390-40E3-A0F7-E6C415BE878F}" type="pres">
      <dgm:prSet presAssocID="{DEB8B223-D05D-49B0-B3D8-832A86BEBCA3}" presName="compNode" presStyleCnt="0"/>
      <dgm:spPr/>
    </dgm:pt>
    <dgm:pt modelId="{8534698F-AA23-400D-AB14-36A106CE2454}" type="pres">
      <dgm:prSet presAssocID="{DEB8B223-D05D-49B0-B3D8-832A86BEBCA3}" presName="pictRect" presStyleLbl="revTx" presStyleIdx="2" presStyleCnt="6">
        <dgm:presLayoutVars>
          <dgm:chMax val="0"/>
          <dgm:bulletEnabled/>
        </dgm:presLayoutVars>
      </dgm:prSet>
      <dgm:spPr/>
    </dgm:pt>
    <dgm:pt modelId="{014541F0-5777-432A-9FB3-23C64D71D19C}" type="pres">
      <dgm:prSet presAssocID="{DEB8B223-D05D-49B0-B3D8-832A86BEBCA3}" presName="textRect" presStyleLbl="revTx" presStyleIdx="3" presStyleCnt="6">
        <dgm:presLayoutVars>
          <dgm:bulletEnabled/>
        </dgm:presLayoutVars>
      </dgm:prSet>
      <dgm:spPr/>
    </dgm:pt>
    <dgm:pt modelId="{534849FA-4FC4-45A2-AA98-66AD87428019}" type="pres">
      <dgm:prSet presAssocID="{8B37893D-58ED-4F09-A8F9-2B51517C8F84}" presName="sibTrans" presStyleLbl="sibTrans2D1" presStyleIdx="0" presStyleCnt="0"/>
      <dgm:spPr/>
    </dgm:pt>
    <dgm:pt modelId="{1C007CBC-526A-4A3B-A612-2385CA18070C}" type="pres">
      <dgm:prSet presAssocID="{B7DE2F3E-50E0-4C31-84E6-FCADD62E0C03}" presName="compNode" presStyleCnt="0"/>
      <dgm:spPr/>
    </dgm:pt>
    <dgm:pt modelId="{194FFD50-1F4D-4CCE-B0A4-4E4486EAD6C6}" type="pres">
      <dgm:prSet presAssocID="{B7DE2F3E-50E0-4C31-84E6-FCADD62E0C03}" presName="pictRect" presStyleLbl="revTx" presStyleIdx="4" presStyleCnt="6">
        <dgm:presLayoutVars>
          <dgm:chMax val="0"/>
          <dgm:bulletEnabled/>
        </dgm:presLayoutVars>
      </dgm:prSet>
      <dgm:spPr/>
    </dgm:pt>
    <dgm:pt modelId="{8A9F8A95-91FC-40B4-A468-7116BED13CA0}" type="pres">
      <dgm:prSet presAssocID="{B7DE2F3E-50E0-4C31-84E6-FCADD62E0C03}" presName="textRect" presStyleLbl="revTx" presStyleIdx="5" presStyleCnt="6">
        <dgm:presLayoutVars>
          <dgm:bulletEnabled/>
        </dgm:presLayoutVars>
      </dgm:prSet>
      <dgm:spPr/>
    </dgm:pt>
  </dgm:ptLst>
  <dgm:cxnLst>
    <dgm:cxn modelId="{66143009-51EC-489F-91CC-284C3C971E3B}" type="presOf" srcId="{365DB9B9-AAC0-4179-A95A-76EB605C4569}" destId="{014541F0-5777-432A-9FB3-23C64D71D19C}" srcOrd="0" destOrd="0" presId="urn:microsoft.com/office/officeart/2024/3/layout/hArchList1"/>
    <dgm:cxn modelId="{22011314-B5CC-4F64-8A1C-5FA68140CDEF}" srcId="{585D5206-9DE6-492B-96AF-6CE7F91E49E5}" destId="{B7DE2F3E-50E0-4C31-84E6-FCADD62E0C03}" srcOrd="2" destOrd="0" parTransId="{282CA4D1-6B93-44D9-A7A4-427EFFE08525}" sibTransId="{AC64D2B3-BAA0-4DA1-8232-251D8E967FA9}"/>
    <dgm:cxn modelId="{88575C14-6991-4D91-988F-096695FB2572}" type="presOf" srcId="{C4718D85-B8A7-4226-8149-3F049F300EE5}" destId="{C6D2CCAF-F7BD-4947-B362-1B028D722A1E}" srcOrd="0" destOrd="0" presId="urn:microsoft.com/office/officeart/2024/3/layout/hArchList1"/>
    <dgm:cxn modelId="{0D959938-C558-44FE-AB06-9E1BA8547F18}" type="presOf" srcId="{DEB8B223-D05D-49B0-B3D8-832A86BEBCA3}" destId="{8534698F-AA23-400D-AB14-36A106CE2454}" srcOrd="0" destOrd="0" presId="urn:microsoft.com/office/officeart/2024/3/layout/hArchList1"/>
    <dgm:cxn modelId="{8796B366-3ED9-44C9-A6F2-2B0AC9B26885}" srcId="{DEB8B223-D05D-49B0-B3D8-832A86BEBCA3}" destId="{365DB9B9-AAC0-4179-A95A-76EB605C4569}" srcOrd="0" destOrd="0" parTransId="{166960D9-5E41-44C1-ABED-6CB9321B9030}" sibTransId="{67061A9B-7A5A-451C-BF52-07CF66FE29EA}"/>
    <dgm:cxn modelId="{2C790677-9FC0-437F-9004-E277D74C2EB9}" type="presOf" srcId="{585D5206-9DE6-492B-96AF-6CE7F91E49E5}" destId="{E8AD0676-3871-4B02-9DA6-0914BF0895AD}" srcOrd="0" destOrd="0" presId="urn:microsoft.com/office/officeart/2024/3/layout/hArchList1"/>
    <dgm:cxn modelId="{F41F0B7A-18DC-4219-AAA6-71B1226C3249}" srcId="{585D5206-9DE6-492B-96AF-6CE7F91E49E5}" destId="{71B3E32D-A0E0-487D-80AB-A3567DA0F24B}" srcOrd="0" destOrd="0" parTransId="{31C1D1E3-9D11-44FD-89E5-FE000CAE0F21}" sibTransId="{ECD71913-5F71-4229-A363-EE9DD76EB8A5}"/>
    <dgm:cxn modelId="{B5CA0A8C-6D32-4B23-8BC1-83B92588C542}" type="presOf" srcId="{ECD71913-5F71-4229-A363-EE9DD76EB8A5}" destId="{765EFB1F-947E-4B64-8381-59361604B4CB}" srcOrd="0" destOrd="0" presId="urn:microsoft.com/office/officeart/2024/3/layout/hArchList1"/>
    <dgm:cxn modelId="{C83549C2-9376-4C47-81E5-32795AE72BB0}" srcId="{585D5206-9DE6-492B-96AF-6CE7F91E49E5}" destId="{DEB8B223-D05D-49B0-B3D8-832A86BEBCA3}" srcOrd="1" destOrd="0" parTransId="{273B13D4-8E62-4FF0-9E6E-3E8BD0C1B505}" sibTransId="{8B37893D-58ED-4F09-A8F9-2B51517C8F84}"/>
    <dgm:cxn modelId="{1A75A2CD-3976-4A8A-94EA-728F055AC078}" type="presOf" srcId="{71B3E32D-A0E0-487D-80AB-A3567DA0F24B}" destId="{79150040-7001-4DFC-A0A1-F70CCFB16A4A}" srcOrd="0" destOrd="0" presId="urn:microsoft.com/office/officeart/2024/3/layout/hArchList1"/>
    <dgm:cxn modelId="{A4DBD0D9-012F-4741-9588-122D67E2AA70}" type="presOf" srcId="{B7DE2F3E-50E0-4C31-84E6-FCADD62E0C03}" destId="{194FFD50-1F4D-4CCE-B0A4-4E4486EAD6C6}" srcOrd="0" destOrd="0" presId="urn:microsoft.com/office/officeart/2024/3/layout/hArchList1"/>
    <dgm:cxn modelId="{75B7E5E0-39CA-495F-84CA-7A58DA9D0873}" srcId="{B7DE2F3E-50E0-4C31-84E6-FCADD62E0C03}" destId="{8D8A266B-8329-4F09-AF44-D53BD361714F}" srcOrd="0" destOrd="0" parTransId="{D4EA8B8D-8E73-4318-9885-3D424C92C964}" sibTransId="{35BF78DD-4336-4350-8793-EA9F8166DB96}"/>
    <dgm:cxn modelId="{99DF4FED-7E8A-4464-A697-14BE8C35DCD2}" type="presOf" srcId="{8D8A266B-8329-4F09-AF44-D53BD361714F}" destId="{8A9F8A95-91FC-40B4-A468-7116BED13CA0}" srcOrd="0" destOrd="0" presId="urn:microsoft.com/office/officeart/2024/3/layout/hArchList1"/>
    <dgm:cxn modelId="{60F153F1-A8D8-40FE-9A89-566B9748DA56}" type="presOf" srcId="{8B37893D-58ED-4F09-A8F9-2B51517C8F84}" destId="{534849FA-4FC4-45A2-AA98-66AD87428019}" srcOrd="0" destOrd="0" presId="urn:microsoft.com/office/officeart/2024/3/layout/hArchList1"/>
    <dgm:cxn modelId="{93BEE0F1-0FD8-461F-8ED9-20478F12856E}" srcId="{71B3E32D-A0E0-487D-80AB-A3567DA0F24B}" destId="{C4718D85-B8A7-4226-8149-3F049F300EE5}" srcOrd="0" destOrd="0" parTransId="{5CC54C80-FFD6-4C1B-BAD7-A8D68EFDD1B7}" sibTransId="{BADCC8A0-2B4B-490C-9787-7012AF4BD485}"/>
    <dgm:cxn modelId="{438844DD-3976-46F4-AF07-DB9F593D44E7}" type="presParOf" srcId="{E8AD0676-3871-4B02-9DA6-0914BF0895AD}" destId="{96D09E3E-5C42-4313-B960-D4426C0A186D}" srcOrd="0" destOrd="0" presId="urn:microsoft.com/office/officeart/2024/3/layout/hArchList1"/>
    <dgm:cxn modelId="{E0E7AF53-F626-48EA-BFF4-199E1EC19003}" type="presParOf" srcId="{96D09E3E-5C42-4313-B960-D4426C0A186D}" destId="{79150040-7001-4DFC-A0A1-F70CCFB16A4A}" srcOrd="0" destOrd="0" presId="urn:microsoft.com/office/officeart/2024/3/layout/hArchList1"/>
    <dgm:cxn modelId="{520D0ED9-9D39-4E2F-8423-15A17FA66FE4}" type="presParOf" srcId="{96D09E3E-5C42-4313-B960-D4426C0A186D}" destId="{C6D2CCAF-F7BD-4947-B362-1B028D722A1E}" srcOrd="1" destOrd="0" presId="urn:microsoft.com/office/officeart/2024/3/layout/hArchList1"/>
    <dgm:cxn modelId="{3BEFD47D-9909-4491-B8D8-CBCB448B6A6E}" type="presParOf" srcId="{E8AD0676-3871-4B02-9DA6-0914BF0895AD}" destId="{765EFB1F-947E-4B64-8381-59361604B4CB}" srcOrd="1" destOrd="0" presId="urn:microsoft.com/office/officeart/2024/3/layout/hArchList1"/>
    <dgm:cxn modelId="{C248FD6A-465D-4D44-A256-B345FBA41E72}" type="presParOf" srcId="{E8AD0676-3871-4B02-9DA6-0914BF0895AD}" destId="{26E056D7-4390-40E3-A0F7-E6C415BE878F}" srcOrd="2" destOrd="0" presId="urn:microsoft.com/office/officeart/2024/3/layout/hArchList1"/>
    <dgm:cxn modelId="{DCF138F7-5C4D-4566-8EA7-3FBA6DDC6EA6}" type="presParOf" srcId="{26E056D7-4390-40E3-A0F7-E6C415BE878F}" destId="{8534698F-AA23-400D-AB14-36A106CE2454}" srcOrd="0" destOrd="0" presId="urn:microsoft.com/office/officeart/2024/3/layout/hArchList1"/>
    <dgm:cxn modelId="{7467589D-EF49-43FD-8474-41E317600EA1}" type="presParOf" srcId="{26E056D7-4390-40E3-A0F7-E6C415BE878F}" destId="{014541F0-5777-432A-9FB3-23C64D71D19C}" srcOrd="1" destOrd="0" presId="urn:microsoft.com/office/officeart/2024/3/layout/hArchList1"/>
    <dgm:cxn modelId="{318AC9AA-474A-42DF-A94F-25230E780DFE}" type="presParOf" srcId="{E8AD0676-3871-4B02-9DA6-0914BF0895AD}" destId="{534849FA-4FC4-45A2-AA98-66AD87428019}" srcOrd="3" destOrd="0" presId="urn:microsoft.com/office/officeart/2024/3/layout/hArchList1"/>
    <dgm:cxn modelId="{AF29EA8F-7013-4152-A7F6-2B621E9C29B5}" type="presParOf" srcId="{E8AD0676-3871-4B02-9DA6-0914BF0895AD}" destId="{1C007CBC-526A-4A3B-A612-2385CA18070C}" srcOrd="4" destOrd="0" presId="urn:microsoft.com/office/officeart/2024/3/layout/hArchList1"/>
    <dgm:cxn modelId="{D14C29D3-F132-4E4F-AA11-BB6B1E646FE8}" type="presParOf" srcId="{1C007CBC-526A-4A3B-A612-2385CA18070C}" destId="{194FFD50-1F4D-4CCE-B0A4-4E4486EAD6C6}" srcOrd="0" destOrd="0" presId="urn:microsoft.com/office/officeart/2024/3/layout/hArchList1"/>
    <dgm:cxn modelId="{7DAD3692-6EE1-4607-B97D-2E99BBF614C4}" type="presParOf" srcId="{1C007CBC-526A-4A3B-A612-2385CA18070C}" destId="{8A9F8A95-91FC-40B4-A468-7116BED13CA0}" srcOrd="1" destOrd="0" presId="urn:microsoft.com/office/officeart/2024/3/layout/hArc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70103C-E6FF-46E6-8C49-583D38BB1923}">
      <dsp:nvSpPr>
        <dsp:cNvPr id="0" name=""/>
        <dsp:cNvSpPr/>
      </dsp:nvSpPr>
      <dsp:spPr>
        <a:xfrm>
          <a:off x="0" y="0"/>
          <a:ext cx="4772509"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8546F195-8379-4045-8645-3DE6F35E3835}">
      <dsp:nvSpPr>
        <dsp:cNvPr id="0" name=""/>
        <dsp:cNvSpPr/>
      </dsp:nvSpPr>
      <dsp:spPr>
        <a:xfrm>
          <a:off x="0" y="0"/>
          <a:ext cx="4772509" cy="238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rtlCol="0" anchor="t" anchorCtr="0">
          <a:noAutofit/>
        </a:bodyPr>
        <a:lstStyle/>
        <a:p>
          <a:pPr marL="0" lvl="0" indent="0" algn="l" defTabSz="488950">
            <a:lnSpc>
              <a:spcPct val="90000"/>
            </a:lnSpc>
            <a:spcBef>
              <a:spcPct val="0"/>
            </a:spcBef>
            <a:spcAft>
              <a:spcPct val="35000"/>
            </a:spcAft>
            <a:buNone/>
          </a:pPr>
          <a:r>
            <a:rPr lang="en-GB" sz="1100" kern="1200" noProof="0"/>
            <a:t>Welcome from our Headteacher</a:t>
          </a:r>
        </a:p>
      </dsp:txBody>
      <dsp:txXfrm>
        <a:off x="0" y="0"/>
        <a:ext cx="4772509" cy="238622"/>
      </dsp:txXfrm>
    </dsp:sp>
    <dsp:sp modelId="{42D4B033-25B0-4AE5-8E5D-716C48D38212}">
      <dsp:nvSpPr>
        <dsp:cNvPr id="0" name=""/>
        <dsp:cNvSpPr/>
      </dsp:nvSpPr>
      <dsp:spPr>
        <a:xfrm>
          <a:off x="0" y="238622"/>
          <a:ext cx="4772509"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8F106C00-6A9C-4E1A-A431-95AB720F2BA1}">
      <dsp:nvSpPr>
        <dsp:cNvPr id="0" name=""/>
        <dsp:cNvSpPr/>
      </dsp:nvSpPr>
      <dsp:spPr>
        <a:xfrm>
          <a:off x="0" y="238622"/>
          <a:ext cx="4772509" cy="238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rtlCol="0" anchor="t" anchorCtr="0">
          <a:noAutofit/>
        </a:bodyPr>
        <a:lstStyle/>
        <a:p>
          <a:pPr marL="0" lvl="0" indent="0" algn="l" defTabSz="488950">
            <a:lnSpc>
              <a:spcPct val="90000"/>
            </a:lnSpc>
            <a:spcBef>
              <a:spcPct val="0"/>
            </a:spcBef>
            <a:spcAft>
              <a:spcPct val="35000"/>
            </a:spcAft>
            <a:buNone/>
          </a:pPr>
          <a:r>
            <a:rPr lang="en-GB" sz="1100" kern="1200" noProof="0"/>
            <a:t>Ethos</a:t>
          </a:r>
        </a:p>
      </dsp:txBody>
      <dsp:txXfrm>
        <a:off x="0" y="238622"/>
        <a:ext cx="4772509" cy="238622"/>
      </dsp:txXfrm>
    </dsp:sp>
    <dsp:sp modelId="{190A9141-3190-4E48-86C2-273E84FAC9BA}">
      <dsp:nvSpPr>
        <dsp:cNvPr id="0" name=""/>
        <dsp:cNvSpPr/>
      </dsp:nvSpPr>
      <dsp:spPr>
        <a:xfrm>
          <a:off x="0" y="477244"/>
          <a:ext cx="4772509"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E5D7B037-FCC1-4D66-8B92-DEB7FB5A309A}">
      <dsp:nvSpPr>
        <dsp:cNvPr id="0" name=""/>
        <dsp:cNvSpPr/>
      </dsp:nvSpPr>
      <dsp:spPr>
        <a:xfrm>
          <a:off x="0" y="477244"/>
          <a:ext cx="4772509" cy="238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rtlCol="0" anchor="t" anchorCtr="0">
          <a:noAutofit/>
        </a:bodyPr>
        <a:lstStyle/>
        <a:p>
          <a:pPr marL="0" lvl="0" indent="0" algn="l" defTabSz="488950">
            <a:lnSpc>
              <a:spcPct val="90000"/>
            </a:lnSpc>
            <a:spcBef>
              <a:spcPct val="0"/>
            </a:spcBef>
            <a:spcAft>
              <a:spcPct val="35000"/>
            </a:spcAft>
            <a:buNone/>
          </a:pPr>
          <a:r>
            <a:rPr lang="en-GB" sz="1100" kern="1200" noProof="0"/>
            <a:t>Our Values</a:t>
          </a:r>
        </a:p>
      </dsp:txBody>
      <dsp:txXfrm>
        <a:off x="0" y="477244"/>
        <a:ext cx="4772509" cy="238622"/>
      </dsp:txXfrm>
    </dsp:sp>
    <dsp:sp modelId="{76044A39-FB79-42D4-8DD3-FD768122F22F}">
      <dsp:nvSpPr>
        <dsp:cNvPr id="0" name=""/>
        <dsp:cNvSpPr/>
      </dsp:nvSpPr>
      <dsp:spPr>
        <a:xfrm>
          <a:off x="0" y="715865"/>
          <a:ext cx="4772509"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A566D6D2-94D7-4003-ADC5-D6BDC6481919}">
      <dsp:nvSpPr>
        <dsp:cNvPr id="0" name=""/>
        <dsp:cNvSpPr/>
      </dsp:nvSpPr>
      <dsp:spPr>
        <a:xfrm>
          <a:off x="0" y="715866"/>
          <a:ext cx="4772509" cy="238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rtlCol="0" anchor="t" anchorCtr="0">
          <a:noAutofit/>
        </a:bodyPr>
        <a:lstStyle/>
        <a:p>
          <a:pPr marL="0" lvl="0" indent="0" algn="l" defTabSz="488950">
            <a:lnSpc>
              <a:spcPct val="90000"/>
            </a:lnSpc>
            <a:spcBef>
              <a:spcPct val="0"/>
            </a:spcBef>
            <a:spcAft>
              <a:spcPct val="35000"/>
            </a:spcAft>
            <a:buNone/>
          </a:pPr>
          <a:r>
            <a:rPr lang="en-GB" sz="1100" kern="1200" noProof="0"/>
            <a:t>Our School</a:t>
          </a:r>
        </a:p>
      </dsp:txBody>
      <dsp:txXfrm>
        <a:off x="0" y="715866"/>
        <a:ext cx="4772509" cy="238622"/>
      </dsp:txXfrm>
    </dsp:sp>
    <dsp:sp modelId="{B23714B5-A012-443C-BF85-28A0F24B48BA}">
      <dsp:nvSpPr>
        <dsp:cNvPr id="0" name=""/>
        <dsp:cNvSpPr/>
      </dsp:nvSpPr>
      <dsp:spPr>
        <a:xfrm>
          <a:off x="0" y="954488"/>
          <a:ext cx="4772509"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93CB1F7C-D779-4F6A-9DE9-97092768AF03}">
      <dsp:nvSpPr>
        <dsp:cNvPr id="0" name=""/>
        <dsp:cNvSpPr/>
      </dsp:nvSpPr>
      <dsp:spPr>
        <a:xfrm>
          <a:off x="0" y="954488"/>
          <a:ext cx="4772509" cy="238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rtlCol="0" anchor="t" anchorCtr="0">
          <a:noAutofit/>
        </a:bodyPr>
        <a:lstStyle/>
        <a:p>
          <a:pPr marL="0" lvl="0" indent="0" algn="l" defTabSz="488950">
            <a:lnSpc>
              <a:spcPct val="90000"/>
            </a:lnSpc>
            <a:spcBef>
              <a:spcPct val="0"/>
            </a:spcBef>
            <a:spcAft>
              <a:spcPct val="35000"/>
            </a:spcAft>
            <a:buNone/>
          </a:pPr>
          <a:r>
            <a:rPr lang="en-GB" sz="1100" kern="1200" noProof="0"/>
            <a:t>Our Curriculum</a:t>
          </a:r>
        </a:p>
      </dsp:txBody>
      <dsp:txXfrm>
        <a:off x="0" y="954488"/>
        <a:ext cx="4772509" cy="238622"/>
      </dsp:txXfrm>
    </dsp:sp>
    <dsp:sp modelId="{9C06125D-D4B0-4103-A5F7-6F2107E5A42F}">
      <dsp:nvSpPr>
        <dsp:cNvPr id="0" name=""/>
        <dsp:cNvSpPr/>
      </dsp:nvSpPr>
      <dsp:spPr>
        <a:xfrm>
          <a:off x="0" y="1193110"/>
          <a:ext cx="4772509"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F849A768-710A-457A-B6BD-29A59735EA0A}">
      <dsp:nvSpPr>
        <dsp:cNvPr id="0" name=""/>
        <dsp:cNvSpPr/>
      </dsp:nvSpPr>
      <dsp:spPr>
        <a:xfrm>
          <a:off x="0" y="1193110"/>
          <a:ext cx="4772509" cy="238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rtlCol="0" anchor="t" anchorCtr="0">
          <a:noAutofit/>
        </a:bodyPr>
        <a:lstStyle/>
        <a:p>
          <a:pPr marL="0" lvl="0" indent="0" algn="l" defTabSz="488950">
            <a:lnSpc>
              <a:spcPct val="90000"/>
            </a:lnSpc>
            <a:spcBef>
              <a:spcPct val="0"/>
            </a:spcBef>
            <a:spcAft>
              <a:spcPct val="35000"/>
            </a:spcAft>
            <a:buNone/>
          </a:pPr>
          <a:r>
            <a:rPr lang="en-GB" sz="1100" kern="1200" noProof="0"/>
            <a:t>Therapeutic Approach</a:t>
          </a:r>
        </a:p>
      </dsp:txBody>
      <dsp:txXfrm>
        <a:off x="0" y="1193110"/>
        <a:ext cx="4772509" cy="238622"/>
      </dsp:txXfrm>
    </dsp:sp>
    <dsp:sp modelId="{92CB998D-6B0F-460B-B824-6FA6B0ADAD9E}">
      <dsp:nvSpPr>
        <dsp:cNvPr id="0" name=""/>
        <dsp:cNvSpPr/>
      </dsp:nvSpPr>
      <dsp:spPr>
        <a:xfrm>
          <a:off x="0" y="1431731"/>
          <a:ext cx="4772509"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A18C8FFF-DAC2-4C5F-9120-5EC92F1B75B7}">
      <dsp:nvSpPr>
        <dsp:cNvPr id="0" name=""/>
        <dsp:cNvSpPr/>
      </dsp:nvSpPr>
      <dsp:spPr>
        <a:xfrm>
          <a:off x="0" y="1431732"/>
          <a:ext cx="4772509" cy="238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rtlCol="0" anchor="t" anchorCtr="0">
          <a:noAutofit/>
        </a:bodyPr>
        <a:lstStyle/>
        <a:p>
          <a:pPr marL="0" lvl="0" indent="0" algn="l" defTabSz="488950">
            <a:lnSpc>
              <a:spcPct val="90000"/>
            </a:lnSpc>
            <a:spcBef>
              <a:spcPct val="0"/>
            </a:spcBef>
            <a:spcAft>
              <a:spcPct val="35000"/>
            </a:spcAft>
            <a:buNone/>
          </a:pPr>
          <a:r>
            <a:rPr lang="en-GB" sz="1100" kern="1200" noProof="0"/>
            <a:t>Admissions Criteria and Process</a:t>
          </a:r>
        </a:p>
      </dsp:txBody>
      <dsp:txXfrm>
        <a:off x="0" y="1431732"/>
        <a:ext cx="4772509" cy="238622"/>
      </dsp:txXfrm>
    </dsp:sp>
    <dsp:sp modelId="{B22E33FD-DDB5-40FB-AC25-FE0760CE2A35}">
      <dsp:nvSpPr>
        <dsp:cNvPr id="0" name=""/>
        <dsp:cNvSpPr/>
      </dsp:nvSpPr>
      <dsp:spPr>
        <a:xfrm>
          <a:off x="0" y="1670353"/>
          <a:ext cx="4772509" cy="0"/>
        </a:xfrm>
        <a:prstGeom prst="line">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w="9525" cap="rnd" cmpd="sng" algn="ctr">
          <a:solidFill>
            <a:schemeClr val="accent2">
              <a:hueOff val="0"/>
              <a:satOff val="0"/>
              <a:lumOff val="0"/>
              <a:alphaOff val="0"/>
            </a:schemeClr>
          </a:solidFill>
          <a:prstDash val="solid"/>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1">
          <a:scrgbClr r="0" g="0" b="0"/>
        </a:lnRef>
        <a:fillRef idx="3">
          <a:scrgbClr r="0" g="0" b="0"/>
        </a:fillRef>
        <a:effectRef idx="3">
          <a:scrgbClr r="0" g="0" b="0"/>
        </a:effectRef>
        <a:fontRef idx="minor">
          <a:schemeClr val="lt1"/>
        </a:fontRef>
      </dsp:style>
    </dsp:sp>
    <dsp:sp modelId="{06D95AF5-FFA4-404C-82DB-4DF2A51E1343}">
      <dsp:nvSpPr>
        <dsp:cNvPr id="0" name=""/>
        <dsp:cNvSpPr/>
      </dsp:nvSpPr>
      <dsp:spPr>
        <a:xfrm>
          <a:off x="0" y="1670354"/>
          <a:ext cx="4772509" cy="238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rtlCol="0" anchor="t" anchorCtr="0">
          <a:noAutofit/>
        </a:bodyPr>
        <a:lstStyle/>
        <a:p>
          <a:pPr marL="0" lvl="0" indent="0" algn="l" defTabSz="488950">
            <a:lnSpc>
              <a:spcPct val="90000"/>
            </a:lnSpc>
            <a:spcBef>
              <a:spcPct val="0"/>
            </a:spcBef>
            <a:spcAft>
              <a:spcPct val="35000"/>
            </a:spcAft>
            <a:buNone/>
          </a:pPr>
          <a:r>
            <a:rPr lang="en-GB" sz="1100" kern="1200" noProof="0"/>
            <a:t>Contact Us</a:t>
          </a:r>
        </a:p>
      </dsp:txBody>
      <dsp:txXfrm>
        <a:off x="0" y="1670354"/>
        <a:ext cx="4772509" cy="2386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9714F2-E001-9048-99B0-C46EAB1CEAC1}">
      <dsp:nvSpPr>
        <dsp:cNvPr id="0" name=""/>
        <dsp:cNvSpPr/>
      </dsp:nvSpPr>
      <dsp:spPr>
        <a:xfrm>
          <a:off x="3964893" y="752950"/>
          <a:ext cx="581701" cy="91440"/>
        </a:xfrm>
        <a:custGeom>
          <a:avLst/>
          <a:gdLst/>
          <a:ahLst/>
          <a:cxnLst/>
          <a:rect l="0" t="0" r="0" b="0"/>
          <a:pathLst>
            <a:path>
              <a:moveTo>
                <a:pt x="0" y="45720"/>
              </a:moveTo>
              <a:lnTo>
                <a:pt x="581701"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rtlCol="0" anchor="ctr" anchorCtr="0">
          <a:noAutofit/>
        </a:bodyPr>
        <a:lstStyle/>
        <a:p>
          <a:pPr marL="0" lvl="0" indent="0" algn="ctr" defTabSz="889000" rtl="0">
            <a:lnSpc>
              <a:spcPct val="90000"/>
            </a:lnSpc>
            <a:spcBef>
              <a:spcPct val="0"/>
            </a:spcBef>
            <a:spcAft>
              <a:spcPct val="35000"/>
            </a:spcAft>
            <a:buNone/>
          </a:pPr>
          <a:endParaRPr lang="en-GB" sz="2000" kern="1200" noProof="1"/>
        </a:p>
      </dsp:txBody>
      <dsp:txXfrm>
        <a:off x="4240436" y="795609"/>
        <a:ext cx="30615" cy="6123"/>
      </dsp:txXfrm>
    </dsp:sp>
    <dsp:sp modelId="{591CA60E-213E-7B4B-B9DE-D89D137D3DA9}">
      <dsp:nvSpPr>
        <dsp:cNvPr id="0" name=""/>
        <dsp:cNvSpPr/>
      </dsp:nvSpPr>
      <dsp:spPr>
        <a:xfrm>
          <a:off x="1304510" y="16"/>
          <a:ext cx="2662182" cy="1597309"/>
        </a:xfrm>
        <a:prstGeom prst="rect">
          <a:avLst/>
        </a:prstGeom>
        <a:solidFill>
          <a:schemeClr val="accent2">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0449" tIns="136929" rIns="130449" bIns="136929" numCol="1" spcCol="1270" rtlCol="0" anchor="ctr" anchorCtr="0">
          <a:noAutofit/>
        </a:bodyPr>
        <a:lstStyle/>
        <a:p>
          <a:pPr marL="0" lvl="0" indent="0" algn="ctr" defTabSz="889000" rtl="0">
            <a:lnSpc>
              <a:spcPct val="90000"/>
            </a:lnSpc>
            <a:spcBef>
              <a:spcPct val="0"/>
            </a:spcBef>
            <a:spcAft>
              <a:spcPct val="35000"/>
            </a:spcAft>
            <a:buNone/>
          </a:pPr>
          <a:r>
            <a:rPr lang="en-GB" sz="2000" b="1" kern="1200" noProof="1">
              <a:solidFill>
                <a:schemeClr val="bg1"/>
              </a:solidFill>
            </a:rPr>
            <a:t>VOICE: </a:t>
          </a:r>
        </a:p>
        <a:p>
          <a:pPr marL="0" lvl="0" indent="0" algn="ctr" defTabSz="889000" rtl="0">
            <a:lnSpc>
              <a:spcPct val="90000"/>
            </a:lnSpc>
            <a:spcBef>
              <a:spcPct val="0"/>
            </a:spcBef>
            <a:spcAft>
              <a:spcPct val="35000"/>
            </a:spcAft>
            <a:buNone/>
          </a:pPr>
          <a:r>
            <a:rPr lang="en-GB" sz="1600" b="0" kern="1200" noProof="1">
              <a:solidFill>
                <a:schemeClr val="bg1"/>
              </a:solidFill>
            </a:rPr>
            <a:t>Empowering every voice to speak, shape and be heard</a:t>
          </a:r>
          <a:endParaRPr lang="en-GB" sz="2000" b="0" kern="1200" noProof="1">
            <a:solidFill>
              <a:schemeClr val="bg1"/>
            </a:solidFill>
          </a:endParaRPr>
        </a:p>
      </dsp:txBody>
      <dsp:txXfrm>
        <a:off x="1304510" y="16"/>
        <a:ext cx="2662182" cy="1597309"/>
      </dsp:txXfrm>
    </dsp:sp>
    <dsp:sp modelId="{DD741774-D280-DD46-9C9B-33FE253D22FC}">
      <dsp:nvSpPr>
        <dsp:cNvPr id="0" name=""/>
        <dsp:cNvSpPr/>
      </dsp:nvSpPr>
      <dsp:spPr>
        <a:xfrm>
          <a:off x="2635602" y="1595525"/>
          <a:ext cx="3274483" cy="581701"/>
        </a:xfrm>
        <a:custGeom>
          <a:avLst/>
          <a:gdLst/>
          <a:ahLst/>
          <a:cxnLst/>
          <a:rect l="0" t="0" r="0" b="0"/>
          <a:pathLst>
            <a:path>
              <a:moveTo>
                <a:pt x="3274483" y="0"/>
              </a:moveTo>
              <a:lnTo>
                <a:pt x="3274483" y="307950"/>
              </a:lnTo>
              <a:lnTo>
                <a:pt x="0" y="307950"/>
              </a:lnTo>
              <a:lnTo>
                <a:pt x="0" y="581701"/>
              </a:lnTo>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rtlCol="0" anchor="ctr" anchorCtr="0">
          <a:noAutofit/>
        </a:bodyPr>
        <a:lstStyle/>
        <a:p>
          <a:pPr marL="0" lvl="0" indent="0" algn="ctr" defTabSz="889000" rtl="0">
            <a:lnSpc>
              <a:spcPct val="90000"/>
            </a:lnSpc>
            <a:spcBef>
              <a:spcPct val="0"/>
            </a:spcBef>
            <a:spcAft>
              <a:spcPct val="35000"/>
            </a:spcAft>
            <a:buNone/>
          </a:pPr>
          <a:endParaRPr lang="en-GB" sz="2000" kern="1200" noProof="1"/>
        </a:p>
      </dsp:txBody>
      <dsp:txXfrm>
        <a:off x="4189563" y="1883314"/>
        <a:ext cx="166561" cy="6123"/>
      </dsp:txXfrm>
    </dsp:sp>
    <dsp:sp modelId="{1FC37317-8B75-7A4E-B46A-6C6A45F69C67}">
      <dsp:nvSpPr>
        <dsp:cNvPr id="0" name=""/>
        <dsp:cNvSpPr/>
      </dsp:nvSpPr>
      <dsp:spPr>
        <a:xfrm>
          <a:off x="4578994" y="16"/>
          <a:ext cx="2662182" cy="1597309"/>
        </a:xfrm>
        <a:prstGeom prst="rect">
          <a:avLst/>
        </a:prstGeom>
        <a:solidFill>
          <a:schemeClr val="accent3">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0449" tIns="136929" rIns="130449" bIns="136929" numCol="1" spcCol="1270" rtlCol="0" anchor="ctr" anchorCtr="0">
          <a:noAutofit/>
        </a:bodyPr>
        <a:lstStyle/>
        <a:p>
          <a:pPr marL="0" lvl="0" indent="0" algn="ctr" defTabSz="889000" rtl="0">
            <a:lnSpc>
              <a:spcPct val="90000"/>
            </a:lnSpc>
            <a:spcBef>
              <a:spcPct val="0"/>
            </a:spcBef>
            <a:spcAft>
              <a:spcPct val="35000"/>
            </a:spcAft>
            <a:buNone/>
          </a:pPr>
          <a:r>
            <a:rPr lang="en-GB" sz="2000" b="1" kern="1200" noProof="1">
              <a:solidFill>
                <a:schemeClr val="bg1"/>
              </a:solidFill>
            </a:rPr>
            <a:t>CONNECTION:</a:t>
          </a:r>
        </a:p>
        <a:p>
          <a:pPr marL="0" lvl="0" indent="0" algn="ctr" defTabSz="889000" rtl="0">
            <a:lnSpc>
              <a:spcPct val="90000"/>
            </a:lnSpc>
            <a:spcBef>
              <a:spcPct val="0"/>
            </a:spcBef>
            <a:spcAft>
              <a:spcPct val="35000"/>
            </a:spcAft>
            <a:buNone/>
          </a:pPr>
          <a:r>
            <a:rPr lang="en-GB" sz="2000" b="1" kern="1200" noProof="1">
              <a:solidFill>
                <a:schemeClr val="bg1"/>
              </a:solidFill>
            </a:rPr>
            <a:t> </a:t>
          </a:r>
          <a:r>
            <a:rPr lang="en-GB" sz="1600" kern="1200" noProof="1">
              <a:solidFill>
                <a:schemeClr val="bg1"/>
              </a:solidFill>
            </a:rPr>
            <a:t>Rooted in relationships, thriving through authenticity</a:t>
          </a:r>
          <a:endParaRPr lang="en-GB" sz="2000" kern="1200" noProof="1">
            <a:solidFill>
              <a:schemeClr val="bg1"/>
            </a:solidFill>
          </a:endParaRPr>
        </a:p>
      </dsp:txBody>
      <dsp:txXfrm>
        <a:off x="4578994" y="16"/>
        <a:ext cx="2662182" cy="1597309"/>
      </dsp:txXfrm>
    </dsp:sp>
    <dsp:sp modelId="{63AED5AC-6A4E-294A-8C0F-D72D7D241108}">
      <dsp:nvSpPr>
        <dsp:cNvPr id="0" name=""/>
        <dsp:cNvSpPr/>
      </dsp:nvSpPr>
      <dsp:spPr>
        <a:xfrm>
          <a:off x="3964893" y="2962562"/>
          <a:ext cx="581701" cy="91440"/>
        </a:xfrm>
        <a:custGeom>
          <a:avLst/>
          <a:gdLst/>
          <a:ahLst/>
          <a:cxnLst/>
          <a:rect l="0" t="0" r="0" b="0"/>
          <a:pathLst>
            <a:path>
              <a:moveTo>
                <a:pt x="0" y="45720"/>
              </a:moveTo>
              <a:lnTo>
                <a:pt x="581701" y="45720"/>
              </a:lnTo>
            </a:path>
          </a:pathLst>
        </a:custGeom>
        <a:noFill/>
        <a:ln w="9525" cap="rnd"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rtlCol="0" anchor="ctr" anchorCtr="0">
          <a:noAutofit/>
        </a:bodyPr>
        <a:lstStyle/>
        <a:p>
          <a:pPr marL="0" lvl="0" indent="0" algn="ctr" defTabSz="889000" rtl="0">
            <a:lnSpc>
              <a:spcPct val="90000"/>
            </a:lnSpc>
            <a:spcBef>
              <a:spcPct val="0"/>
            </a:spcBef>
            <a:spcAft>
              <a:spcPct val="35000"/>
            </a:spcAft>
            <a:buNone/>
          </a:pPr>
          <a:endParaRPr lang="en-GB" sz="2000" kern="1200" noProof="1"/>
        </a:p>
      </dsp:txBody>
      <dsp:txXfrm>
        <a:off x="4240436" y="3005220"/>
        <a:ext cx="30615" cy="6123"/>
      </dsp:txXfrm>
    </dsp:sp>
    <dsp:sp modelId="{F14BE627-E883-874F-A626-EC388DCE8D9B}">
      <dsp:nvSpPr>
        <dsp:cNvPr id="0" name=""/>
        <dsp:cNvSpPr/>
      </dsp:nvSpPr>
      <dsp:spPr>
        <a:xfrm>
          <a:off x="1304510" y="2209627"/>
          <a:ext cx="2662182" cy="1597309"/>
        </a:xfrm>
        <a:prstGeom prst="rect">
          <a:avLst/>
        </a:prstGeom>
        <a:solidFill>
          <a:schemeClr val="accent4">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0449" tIns="136929" rIns="130449" bIns="136929" numCol="1" spcCol="1270" rtlCol="0" anchor="ctr" anchorCtr="0">
          <a:noAutofit/>
        </a:bodyPr>
        <a:lstStyle/>
        <a:p>
          <a:pPr marL="0" lvl="0" indent="0" algn="ctr" defTabSz="889000" rtl="0">
            <a:lnSpc>
              <a:spcPct val="90000"/>
            </a:lnSpc>
            <a:spcBef>
              <a:spcPct val="0"/>
            </a:spcBef>
            <a:spcAft>
              <a:spcPct val="35000"/>
            </a:spcAft>
            <a:buNone/>
          </a:pPr>
          <a:r>
            <a:rPr lang="en-GB" sz="2000" b="1" kern="1200" noProof="1">
              <a:solidFill>
                <a:schemeClr val="bg1"/>
              </a:solidFill>
            </a:rPr>
            <a:t>GROWTH:</a:t>
          </a:r>
        </a:p>
        <a:p>
          <a:pPr marL="0" lvl="0" indent="0" algn="ctr" defTabSz="889000">
            <a:lnSpc>
              <a:spcPct val="90000"/>
            </a:lnSpc>
            <a:spcBef>
              <a:spcPct val="0"/>
            </a:spcBef>
            <a:spcAft>
              <a:spcPct val="35000"/>
            </a:spcAft>
            <a:buNone/>
          </a:pPr>
          <a:r>
            <a:rPr lang="en-GB" sz="1600" kern="1200" noProof="1">
              <a:solidFill>
                <a:schemeClr val="bg1"/>
              </a:solidFill>
            </a:rPr>
            <a:t>Evolving with purpose, innovating with heart</a:t>
          </a:r>
        </a:p>
      </dsp:txBody>
      <dsp:txXfrm>
        <a:off x="1304510" y="2209627"/>
        <a:ext cx="2662182" cy="1597309"/>
      </dsp:txXfrm>
    </dsp:sp>
    <dsp:sp modelId="{D42A6699-F599-8045-897A-5A654DF673C0}">
      <dsp:nvSpPr>
        <dsp:cNvPr id="0" name=""/>
        <dsp:cNvSpPr/>
      </dsp:nvSpPr>
      <dsp:spPr>
        <a:xfrm>
          <a:off x="4578994" y="2209627"/>
          <a:ext cx="2662182" cy="1597309"/>
        </a:xfrm>
        <a:prstGeom prst="rect">
          <a:avLst/>
        </a:prstGeom>
        <a:solidFill>
          <a:schemeClr val="accent1"/>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0449" tIns="136929" rIns="130449" bIns="136929" numCol="1" spcCol="1270" rtlCol="0" anchor="ctr" anchorCtr="0">
          <a:noAutofit/>
        </a:bodyPr>
        <a:lstStyle/>
        <a:p>
          <a:pPr marL="0" lvl="0" indent="0" algn="ctr" defTabSz="889000" rtl="0">
            <a:lnSpc>
              <a:spcPct val="90000"/>
            </a:lnSpc>
            <a:spcBef>
              <a:spcPct val="0"/>
            </a:spcBef>
            <a:spcAft>
              <a:spcPct val="35000"/>
            </a:spcAft>
            <a:buNone/>
          </a:pPr>
          <a:r>
            <a:rPr lang="en-GB" sz="2000" b="1" kern="1200" noProof="1">
              <a:solidFill>
                <a:schemeClr val="bg1"/>
              </a:solidFill>
            </a:rPr>
            <a:t>INCLUSION:</a:t>
          </a:r>
        </a:p>
        <a:p>
          <a:pPr marL="0" lvl="0" indent="0" algn="ctr" defTabSz="889000">
            <a:lnSpc>
              <a:spcPct val="90000"/>
            </a:lnSpc>
            <a:spcBef>
              <a:spcPct val="0"/>
            </a:spcBef>
            <a:spcAft>
              <a:spcPct val="35000"/>
            </a:spcAft>
            <a:buNone/>
          </a:pPr>
          <a:r>
            <a:rPr lang="en-GB" sz="1600" kern="1200" noProof="1">
              <a:solidFill>
                <a:schemeClr val="bg1"/>
              </a:solidFill>
            </a:rPr>
            <a:t>Where every story begins, and every person matters</a:t>
          </a:r>
        </a:p>
      </dsp:txBody>
      <dsp:txXfrm>
        <a:off x="4578994" y="2209627"/>
        <a:ext cx="2662182" cy="15973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150040-7001-4DFC-A0A1-F70CCFB16A4A}">
      <dsp:nvSpPr>
        <dsp:cNvPr id="0" name=""/>
        <dsp:cNvSpPr/>
      </dsp:nvSpPr>
      <dsp:spPr>
        <a:xfrm>
          <a:off x="0" y="0"/>
          <a:ext cx="2711319" cy="744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9050" rIns="19050" bIns="19050" numCol="1" spcCol="1270" anchor="t" anchorCtr="0">
          <a:noAutofit/>
        </a:bodyPr>
        <a:lstStyle/>
        <a:p>
          <a:pPr marL="0" lvl="0" indent="0" algn="l" defTabSz="666750">
            <a:lnSpc>
              <a:spcPct val="100000"/>
            </a:lnSpc>
            <a:spcBef>
              <a:spcPct val="0"/>
            </a:spcBef>
            <a:spcAft>
              <a:spcPct val="35000"/>
            </a:spcAft>
            <a:buNone/>
            <a:defRPr b="1"/>
          </a:pPr>
          <a:r>
            <a:rPr lang="en-GB" sz="1500" kern="1200" dirty="0">
              <a:solidFill>
                <a:schemeClr val="bg1"/>
              </a:solidFill>
            </a:rPr>
            <a:t>Flexible Learning Environment​ and Seamless Access</a:t>
          </a:r>
          <a:endParaRPr lang="en-US" sz="1500" kern="1200" dirty="0">
            <a:solidFill>
              <a:schemeClr val="bg1"/>
            </a:solidFill>
          </a:endParaRPr>
        </a:p>
      </dsp:txBody>
      <dsp:txXfrm>
        <a:off x="0" y="0"/>
        <a:ext cx="2711319" cy="744049"/>
      </dsp:txXfrm>
    </dsp:sp>
    <dsp:sp modelId="{C6D2CCAF-F7BD-4947-B362-1B028D722A1E}">
      <dsp:nvSpPr>
        <dsp:cNvPr id="0" name=""/>
        <dsp:cNvSpPr/>
      </dsp:nvSpPr>
      <dsp:spPr>
        <a:xfrm>
          <a:off x="0" y="744049"/>
          <a:ext cx="2711319" cy="1564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970" rIns="13970" bIns="13970" numCol="1" spcCol="1270" anchor="t" anchorCtr="0">
          <a:noAutofit/>
        </a:bodyPr>
        <a:lstStyle/>
        <a:p>
          <a:pPr marL="0" lvl="0" indent="0" algn="l" defTabSz="488950">
            <a:lnSpc>
              <a:spcPct val="100000"/>
            </a:lnSpc>
            <a:spcBef>
              <a:spcPct val="0"/>
            </a:spcBef>
            <a:spcAft>
              <a:spcPct val="35000"/>
            </a:spcAft>
            <a:buNone/>
          </a:pPr>
          <a:r>
            <a:rPr lang="en-GB" sz="1100" kern="1200" dirty="0">
              <a:solidFill>
                <a:schemeClr val="bg2">
                  <a:lumMod val="75000"/>
                </a:schemeClr>
              </a:solidFill>
              <a:effectLst>
                <a:outerShdw blurRad="38100" dist="38100" dir="2700000" algn="tl">
                  <a:srgbClr val="000000">
                    <a:alpha val="43137"/>
                  </a:srgbClr>
                </a:outerShdw>
              </a:effectLst>
            </a:rPr>
            <a:t>A safe, inclusive online school where students can learn at their own pace and in their own way. We provide laptops with pre-installed safeguarding and security software, ensuring smooth access to lessons, tutors, and clinicians.</a:t>
          </a:r>
          <a:endParaRPr lang="en-US" sz="1100" kern="1200" dirty="0">
            <a:solidFill>
              <a:schemeClr val="bg2">
                <a:lumMod val="75000"/>
              </a:schemeClr>
            </a:solidFill>
            <a:effectLst>
              <a:outerShdw blurRad="38100" dist="38100" dir="2700000" algn="tl">
                <a:srgbClr val="000000">
                  <a:alpha val="43137"/>
                </a:srgbClr>
              </a:outerShdw>
            </a:effectLst>
          </a:endParaRPr>
        </a:p>
      </dsp:txBody>
      <dsp:txXfrm>
        <a:off x="0" y="744049"/>
        <a:ext cx="2711319" cy="1564075"/>
      </dsp:txXfrm>
    </dsp:sp>
    <dsp:sp modelId="{8534698F-AA23-400D-AB14-36A106CE2454}">
      <dsp:nvSpPr>
        <dsp:cNvPr id="0" name=""/>
        <dsp:cNvSpPr/>
      </dsp:nvSpPr>
      <dsp:spPr>
        <a:xfrm>
          <a:off x="2982451" y="0"/>
          <a:ext cx="2711319" cy="744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9050" rIns="19050" bIns="19050" numCol="1" spcCol="1270" anchor="t" anchorCtr="0">
          <a:noAutofit/>
        </a:bodyPr>
        <a:lstStyle/>
        <a:p>
          <a:pPr marL="0" lvl="0" indent="0" algn="l" defTabSz="666750">
            <a:lnSpc>
              <a:spcPct val="100000"/>
            </a:lnSpc>
            <a:spcBef>
              <a:spcPct val="0"/>
            </a:spcBef>
            <a:spcAft>
              <a:spcPct val="35000"/>
            </a:spcAft>
            <a:buNone/>
            <a:defRPr b="1"/>
          </a:pPr>
          <a:r>
            <a:rPr lang="en-GB" sz="1500" kern="1200" dirty="0">
              <a:solidFill>
                <a:schemeClr val="bg1"/>
              </a:solidFill>
            </a:rPr>
            <a:t>Personalised Teaching and Strong Relationships</a:t>
          </a:r>
          <a:endParaRPr lang="en-US" sz="1500" kern="1200" dirty="0">
            <a:solidFill>
              <a:schemeClr val="bg1"/>
            </a:solidFill>
          </a:endParaRPr>
        </a:p>
      </dsp:txBody>
      <dsp:txXfrm>
        <a:off x="2982451" y="0"/>
        <a:ext cx="2711319" cy="744049"/>
      </dsp:txXfrm>
    </dsp:sp>
    <dsp:sp modelId="{014541F0-5777-432A-9FB3-23C64D71D19C}">
      <dsp:nvSpPr>
        <dsp:cNvPr id="0" name=""/>
        <dsp:cNvSpPr/>
      </dsp:nvSpPr>
      <dsp:spPr>
        <a:xfrm>
          <a:off x="2982451" y="744049"/>
          <a:ext cx="2711319" cy="1564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970" rIns="13970" bIns="13970" numCol="1" spcCol="1270" anchor="t" anchorCtr="0">
          <a:noAutofit/>
        </a:bodyPr>
        <a:lstStyle/>
        <a:p>
          <a:pPr marL="0" lvl="0" indent="0" algn="l" defTabSz="488950">
            <a:lnSpc>
              <a:spcPct val="100000"/>
            </a:lnSpc>
            <a:spcBef>
              <a:spcPct val="0"/>
            </a:spcBef>
            <a:spcAft>
              <a:spcPct val="35000"/>
            </a:spcAft>
            <a:buNone/>
          </a:pPr>
          <a:r>
            <a:rPr lang="en-GB" sz="1100" kern="1200" dirty="0">
              <a:solidFill>
                <a:schemeClr val="bg2">
                  <a:lumMod val="75000"/>
                </a:schemeClr>
              </a:solidFill>
              <a:effectLst>
                <a:outerShdw blurRad="38100" dist="38100" dir="2700000" algn="tl">
                  <a:srgbClr val="000000">
                    <a:alpha val="43137"/>
                  </a:srgbClr>
                </a:outerShdw>
              </a:effectLst>
            </a:rPr>
            <a:t>Small virtual classes (up to 5 students where appropriate) allow for individual attention, making it easier for learners to feel confident and supported. Staff take time to understand each student’s personality, interests, and strengths, building trust beyond academics.</a:t>
          </a:r>
          <a:endParaRPr lang="en-US" sz="1100" kern="1200" dirty="0">
            <a:solidFill>
              <a:schemeClr val="bg2">
                <a:lumMod val="75000"/>
              </a:schemeClr>
            </a:solidFill>
            <a:effectLst>
              <a:outerShdw blurRad="38100" dist="38100" dir="2700000" algn="tl">
                <a:srgbClr val="000000">
                  <a:alpha val="43137"/>
                </a:srgbClr>
              </a:outerShdw>
            </a:effectLst>
          </a:endParaRPr>
        </a:p>
      </dsp:txBody>
      <dsp:txXfrm>
        <a:off x="2982451" y="744049"/>
        <a:ext cx="2711319" cy="1564075"/>
      </dsp:txXfrm>
    </dsp:sp>
    <dsp:sp modelId="{194FFD50-1F4D-4CCE-B0A4-4E4486EAD6C6}">
      <dsp:nvSpPr>
        <dsp:cNvPr id="0" name=""/>
        <dsp:cNvSpPr/>
      </dsp:nvSpPr>
      <dsp:spPr>
        <a:xfrm>
          <a:off x="5964902" y="0"/>
          <a:ext cx="2711319" cy="744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9050" rIns="19050" bIns="19050" numCol="1" spcCol="1270" anchor="t" anchorCtr="0">
          <a:noAutofit/>
        </a:bodyPr>
        <a:lstStyle/>
        <a:p>
          <a:pPr marL="0" lvl="0" indent="0" algn="l" defTabSz="666750">
            <a:lnSpc>
              <a:spcPct val="100000"/>
            </a:lnSpc>
            <a:spcBef>
              <a:spcPct val="0"/>
            </a:spcBef>
            <a:spcAft>
              <a:spcPct val="35000"/>
            </a:spcAft>
            <a:buNone/>
            <a:defRPr b="1"/>
          </a:pPr>
          <a:r>
            <a:rPr lang="en-GB" sz="1500" kern="1200" dirty="0">
              <a:solidFill>
                <a:schemeClr val="bg1"/>
              </a:solidFill>
            </a:rPr>
            <a:t>Therapeutic Support and Future Focused Outcomes</a:t>
          </a:r>
          <a:r>
            <a:rPr lang="en-GB" sz="1500" kern="1200" dirty="0"/>
            <a:t>​</a:t>
          </a:r>
          <a:endParaRPr lang="en-US" sz="1500" kern="1200" dirty="0"/>
        </a:p>
      </dsp:txBody>
      <dsp:txXfrm>
        <a:off x="5964902" y="0"/>
        <a:ext cx="2711319" cy="744049"/>
      </dsp:txXfrm>
    </dsp:sp>
    <dsp:sp modelId="{8A9F8A95-91FC-40B4-A468-7116BED13CA0}">
      <dsp:nvSpPr>
        <dsp:cNvPr id="0" name=""/>
        <dsp:cNvSpPr/>
      </dsp:nvSpPr>
      <dsp:spPr>
        <a:xfrm>
          <a:off x="5964902" y="744049"/>
          <a:ext cx="2711319" cy="1564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970" rIns="13970" bIns="13970" numCol="1" spcCol="1270" anchor="t" anchorCtr="0">
          <a:noAutofit/>
        </a:bodyPr>
        <a:lstStyle/>
        <a:p>
          <a:pPr marL="0" lvl="0" indent="0" algn="l" defTabSz="488950">
            <a:lnSpc>
              <a:spcPct val="100000"/>
            </a:lnSpc>
            <a:spcBef>
              <a:spcPct val="0"/>
            </a:spcBef>
            <a:spcAft>
              <a:spcPct val="35000"/>
            </a:spcAft>
            <a:buNone/>
          </a:pPr>
          <a:r>
            <a:rPr lang="en-GB" sz="1100" kern="1200" dirty="0">
              <a:solidFill>
                <a:schemeClr val="bg2">
                  <a:lumMod val="75000"/>
                </a:schemeClr>
              </a:solidFill>
              <a:effectLst>
                <a:outerShdw blurRad="38100" dist="38100" dir="2700000" algn="tl">
                  <a:srgbClr val="000000">
                    <a:alpha val="43137"/>
                  </a:srgbClr>
                </a:outerShdw>
              </a:effectLst>
            </a:rPr>
            <a:t>Weekly tailored sessions, either one-to-one or in groups, help students manage emotions, develop resilience, and build on their strengths. Our aim is to prepare students for reintegration into physical classrooms or other education pathways.</a:t>
          </a:r>
          <a:endParaRPr lang="en-US" sz="1100" kern="1200" dirty="0">
            <a:solidFill>
              <a:schemeClr val="bg2">
                <a:lumMod val="75000"/>
              </a:schemeClr>
            </a:solidFill>
            <a:effectLst>
              <a:outerShdw blurRad="38100" dist="38100" dir="2700000" algn="tl">
                <a:srgbClr val="000000">
                  <a:alpha val="43137"/>
                </a:srgbClr>
              </a:outerShdw>
            </a:effectLst>
          </a:endParaRPr>
        </a:p>
      </dsp:txBody>
      <dsp:txXfrm>
        <a:off x="5964902" y="744049"/>
        <a:ext cx="2711319" cy="156407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24/3/layout/hArchList1">
  <dgm:title val="Horizontal Text Blocks"/>
  <dgm:desc val="Short bits of text with formatted headers. Use as an easier-to-read alternative to a bulleted list."/>
  <dgm:catLst>
    <dgm:cat type="list" pri="100"/>
    <dgm:cat type="timeline" pri="500"/>
    <dgm:cat type="process" pri="6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vertAlign" val="t"/>
          <dgm:param type="horzAlign" val="l"/>
        </dgm:alg>
      </dgm:if>
      <dgm:else name="Name3">
        <dgm:alg type="lin">
          <dgm:param type="vertAlign" val="t"/>
          <dgm:param type="horzAlign" val="r"/>
        </dgm:alg>
      </dgm:else>
    </dgm:choose>
    <dgm:presOf/>
    <dgm:constrLst>
      <dgm:constr type="primFontSz" for="des" forName="pictRect" op="equ" val="18"/>
      <dgm:constr type="primFontSz" for="des" forName="textRect" refType="primFontSz" refFor="des" refForName="pictRect" op="equ" fact="0.77"/>
      <dgm:constr type="w" for="ch" forName="compNode" refType="w"/>
      <dgm:constr type="h" for="ch" forName="compNode" refType="h"/>
      <dgm:constr type="h" for="des" forName="pictRect" op="equ"/>
      <dgm:constr type="h" for="des" forName="pictRect" refType="primFontSz" refFor="des" refForName="pictRect" fact="3"/>
      <dgm:constr type="w" for="ch" ptType="sibTrans" refType="w" refFor="ch" refForName="compNode" op="equ" fact="0.1"/>
      <dgm:constr type="sp" refType="w" refFor="ch" refForName="compNode" op="equ" fact="0.1"/>
    </dgm:constrLst>
    <dgm:ruleLst/>
    <dgm:forEach name="Name4" axis="ch" ptType="node" cnt="20">
      <dgm:layoutNode name="compNode">
        <dgm:alg type="composite"/>
        <dgm:shape xmlns:r="http://schemas.openxmlformats.org/officeDocument/2006/relationships" r:blip="">
          <dgm:adjLst/>
        </dgm:shape>
        <dgm:presOf axis="self"/>
        <dgm:constrLst>
          <dgm:constr type="h" for="ch" forName="pictRect" refType="h" fact="0.1"/>
          <dgm:constr type="l" for="ch" forName="pictRect"/>
          <dgm:constr type="t" for="ch" forName="pictRect"/>
          <dgm:constr type="l" for="ch" forName="textRect"/>
          <dgm:constr type="t" for="ch" forName="textRect" refType="b" refFor="ch" refForName="pictRect"/>
        </dgm:constrLst>
        <dgm:ruleLst/>
        <dgm:layoutNode name="pictRect"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choosePictRectConstraints">
            <dgm:if name="ifPictRectConstraints" func="var" arg="dir" op="equ" val="norm">
              <dgm:constrLst>
                <dgm:constr type="h" refType="w" op="lte" fact="0.4"/>
                <dgm:constr type="lMarg" val="10.8"/>
                <dgm:constr type="rMarg" refType="primFontSz" fact="0.1"/>
                <dgm:constr type="tMarg" refType="primFontSz" fact="0.1"/>
                <dgm:constr type="bMarg" refType="primFontSz" fact="0.1"/>
              </dgm:constrLst>
            </dgm:if>
            <dgm:else name="elsePictRectConstraints">
              <dgm:constrLst>
                <dgm:constr type="lMarg" refType="primFontSz" fact="0.1"/>
                <dgm:constr type="rMarg" val="10.8"/>
                <dgm:constr type="tMarg" refType="primFontSz" fact="0.1"/>
                <dgm:constr type="bMarg" refType="primFontSz" fact="0.1"/>
              </dgm:constrLst>
            </dgm:else>
          </dgm:choose>
          <dgm:ruleLst>
            <dgm:rule type="h" val="INF" fact="NaN" max="NaN"/>
            <dgm:rule type="primFontSz" val="5" fact="NaN" max="NaN"/>
          </dgm:ruleLst>
        </dgm:layoutNode>
        <dgm:layoutNode name="textRect"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chooseTextRectConstraints">
            <dgm:if name="ifTextRectConstraints" func="var" arg="dir" op="equ" val="norm">
              <dgm:constrLst>
                <dgm:constr type="lMarg" val="10.8"/>
                <dgm:constr type="rMarg" refType="primFontSz" fact="0.1"/>
                <dgm:constr type="tMarg" refType="primFontSz" fact="0.1"/>
                <dgm:constr type="bMarg" refType="primFontSz" fact="0.1"/>
              </dgm:constrLst>
            </dgm:if>
            <dgm:else name="elseTextRectConstraints">
              <dgm:constrLst>
                <dgm:constr type="lMarg" refType="primFontSz" fact="0.1"/>
                <dgm:constr type="rMarg" val="10.8"/>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C40FD4-49E5-45F4-9F5F-D127674F3B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697B86CE-7533-4591-A533-3B285CBFBD3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BA657B7C-3BD2-4B9E-BF6C-A69687F8B36A}" type="datetime1">
              <a:rPr lang="en-GB" smtClean="0"/>
              <a:t>13/10/2025</a:t>
            </a:fld>
            <a:endParaRPr lang="en-GB"/>
          </a:p>
        </p:txBody>
      </p:sp>
      <p:sp>
        <p:nvSpPr>
          <p:cNvPr id="4" name="Footer Placeholder 3">
            <a:extLst>
              <a:ext uri="{FF2B5EF4-FFF2-40B4-BE49-F238E27FC236}">
                <a16:creationId xmlns:a16="http://schemas.microsoft.com/office/drawing/2014/main" id="{6697BB4A-C2FA-48DD-9F31-664DF2C9F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B540AB79-C081-43E8-B49C-BA9D38FCFC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F5F1E10-4074-4DC3-8E35-9146BD1FD828}" type="slidenum">
              <a:rPr lang="en-GB" smtClean="0"/>
              <a:t>‹#›</a:t>
            </a:fld>
            <a:endParaRPr lang="en-GB"/>
          </a:p>
        </p:txBody>
      </p:sp>
    </p:spTree>
    <p:extLst>
      <p:ext uri="{BB962C8B-B14F-4D97-AF65-F5344CB8AC3E}">
        <p14:creationId xmlns:p14="http://schemas.microsoft.com/office/powerpoint/2010/main" val="2988812734"/>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2-16T12:45:09.294"/>
    </inkml:context>
    <inkml:brush xml:id="br0">
      <inkml:brushProperty name="width" value="0.05" units="cm"/>
      <inkml:brushProperty name="height" value="0.05" units="cm"/>
    </inkml:brush>
  </inkml:definitions>
  <inkml:trace contextRef="#ctx0" brushRef="#br0">228 1891 24575,'0'0'0,"0"0"0,0 0 0,0 0 0,0 0 0,0-3 0,20-455 0,-11 341 0,10-146 0,53-651 0,-71 899 0,0 7 0,0 0 0,0-1 0,0 1 0,1 0 0,3-10 0,-5 18 0,0 0 0,0-1 0,0 1 0,0 0 0,0 0 0,1-1 0,-1 1 0,0 0 0,0 0 0,0-1 0,0 1 0,0 0 0,1 0 0,-1 0 0,0-1 0,0 1 0,0 0 0,1 0 0,-1 0 0,0 0 0,0-1 0,1 1 0,-1 0 0,0 0 0,0 0 0,1 0 0,-1 0 0,0 0 0,1 0 0,-1 0 0,0 0 0,0 0 0,1 0 0,-1 0 0,0 0 0,0 0 0,1 0 0,-1 0 0,0 0 0,1 0 0,-1 0 0,0 0 0,0 1 0,1-1 0,-1 0 0,0 0 0,0 0 0,0 0 0,1 1 0,-1-1 0,0 0 0,0 0 0,0 0 0,1 1 0,-1-1 0,0 0 0,0 0 0,0 1 0,11 18 0,-11-18 0,104 264 0,-71-173 0,68 191 0,250 636 0,-345-905 0,-3-9 0,-1 0 0,0-1 0,0 1 0,0 0 0,1 8 0,-4-13 0,1 1 0,0-1 0,0 0 0,0 1 0,-1-1 0,1 0 0,0 0 0,-1 0 0,1 1 0,0-1 0,0 0 0,-1 0 0,1 0 0,0 1 0,-1-1 0,1 0 0,0 0 0,-1 0 0,1 0 0,-1 0 0,1 0 0,0 0 0,-1 0 0,1 0 0,0 0 0,-1 0 0,1 0 0,0 0 0,-1 0 0,1 0 0,0 0 0,-1-1 0,1 1 0,0 0 0,-1 0 0,1 0 0,0-1 0,-1 1 0,-22-8 0,16 5 0,5 2 0,0 1 0,-1-1 0,1 0 0,0 1 0,0 0 0,-1-1 0,1 1 0,0 0 0,-1 0 0,1 0 0,0 1 0,-1-1 0,1 0 0,0 1 0,0 0 0,-3 0 0,4 1 0,-1-1 0,1 0 0,-1 1 0,1 0 0,-1-1 0,1 1 0,0 0 0,0 0 0,0 0 0,0 0 0,0 0 0,0 0 0,1 0 0,-1 0 0,1 0 0,-1 0 0,1 3 0,-2 5 0,2-7 0,0-1 0,-1 1 0,1-1 0,-1 1 0,1-1 0,-1 0 0,0 0 0,-1 3 0,1-4 0,0-1 0,1 1 0,-1 0 0,1-1 0,-1 1 0,0-1 0,1 0 0,-1 1 0,0-1 0,0 0 0,1 1 0,-1-1 0,0 0 0,0 0 0,0 1 0,1-1 0,-1 0 0,0 0 0,0 0 0,0 0 0,1 0 0,-1 0 0,0 0 0,0-1 0,0 1 0,1 0 0,-1 0 0,0-1 0,-1 0 0,-27-10 0,1-1 0,-49-30 0,-6-2 0,57 32 0,0 1 0,0 2 0,-41-10 0,59 17 0,0 1 0,0-1 0,0 1 0,0 1 0,0 0 0,0 0 0,0 0 0,0 1 0,0 0 0,0 1 0,0 0 0,0 0 0,0 1 0,1-1 0,-1 2 0,-10 5 0,16-7 0,0-1 0,1 0 0,-1 1 0,0-1 0,1 1 0,-1-1 0,1 1 0,-1 0 0,1 0 0,0-1 0,0 1 0,0 0 0,0 0 0,0 0 0,0 0 0,0 1 0,1-1 0,-1 0 0,1 0 0,-1 0 0,1 0 0,0 1 0,0-1 0,0 0 0,0 0 0,1 1 0,-1-1 0,0 0 0,1 0 0,0 0 0,-1 0 0,1 0 0,0 0 0,0 0 0,0 0 0,0 0 0,1 0 0,1 3 0,-2-5 0,-1 0 0,0 1 0,0-1 0,0 0 0,0 0 0,0 1 0,0-1 0,1 0 0,-1 1 0,0-1 0,0 0 0,0 1 0,0-1 0,0 0 0,0 1 0,0-1 0,0 0 0,0 1 0,0-1 0,0 0 0,-1 0 0,1 1 0,0-1 0,0 0 0,0 1 0,0-1 0,0 0 0,-1 0 0,1 1 0,0-1 0,0 0 0,0 0 0,-1 1 0,1-1 0,0 0 0,0 0 0,-1 0 0,1 1 0,0-1 0,-1 0 0,1 0 0,0 0 0,0 0 0,-1 0 0,1 0 0,0 0 0,-1 0 0,1 1 0,0-1 0,-1 0 0,1 0 0,-1-1 0,-26 5 0,15-3 0,-9 5 0,1 0 0,0 2 0,0 0 0,1 1 0,0 1 0,-21 14 0,-46 24 0,61-40 0,24-8 0,0 1 0,1-1 0,-1 0 0,0 0 0,0 0 0,0 0 0,0 0 0,1 0 0,-1 0 0,0 0 0,0 0 0,0 0 0,0 0 0,1-1 0,-1 1 0,0 0 0,0-1 0,1 1 0,-1 0 0,0-1 0,0 1 0,1-1 0,-1 1 0,0-1 0,1 1 0,-1-1 0,0-1 0,1 2 0,0-1 0,0 0 0,0 1 0,0-1 0,0 0 0,1 1 0,-1-1 0,0 1 0,0-1 0,1 0 0,-1 1 0,0-1 0,1 1 0,-1-1 0,0 1 0,1-1 0,-1 1 0,1-1 0,-1 1 0,1 0 0,-1-1 0,1 1 0,-1 0 0,1-1 0,-1 1 0,1 0 0,1-1 0,21-11 0,-18 10 0,51-29 0,101-73 0,42-55 0,-63 48 0,-128 105 0,201-154 0,11 17 0,-208 136 0,49-24 0,-56 28 0,1 1 0,-1 0 0,1 0 0,0 1 0,0 0 0,0 0 0,0 0 0,9 0 0,-15 1 0,1 1 0,0-1 0,-1 0 0,1 0 0,-1 0 0,1 0 0,0 0 0,-1 1 0,1-1 0,-1 0 0,1 0 0,-1 1 0,1-1 0,-1 0 0,1 1 0,-1-1 0,1 1 0,-1-1 0,1 1 0,-1-1 0,0 0 0,1 1 0,-1 0 0,0-1 0,0 1 0,1-1 0,-1 1 0,0-1 0,0 1 0,0-1 0,1 1 0,-1 0 0,0-1 0,0 1 0,0-1 0,0 1 0,0 1 0,0-1 0,4-8 0,-3 6 0,219-337 0,-168 265 0,410-509 0,-428 545 0,-22 22 0,-14 14 0,-9 7 0,-38 34 0,-74 75 0,82-74 0,-117 119 0,-196 255 0,286-323 0,4 3 0,4 3 0,5 3 0,-72 181 0,110-237 0,3 0 0,1 1 0,2 1 0,-8 93 0,18-124 0,1 1 0,1-1 0,0 0 0,2 0 0,-1 0 0,10 30 0,-10-40 0,1 0 0,-1 0 0,1-1 0,0 1 0,1-1 0,-1 1 0,1-1 0,0-1 0,0 1 0,0 0 0,1-1 0,0 0 0,0 0 0,0 0 0,0-1 0,1 1 0,-1-1 0,1-1 0,0 1 0,6 1 0,-3-2 0,0 0 0,1-1 0,-1 0 0,1 0 0,-1-1 0,1 0 0,0-1 0,-1 0 0,0-1 0,1 0 0,-1 0 0,0-1 0,0 0 0,0-1 0,10-5 0,6-5 0,0-1 0,-1-1 0,42-37 0,-14 4 0,-2-3 0,-2-2 0,-3-2 0,63-99 0,116-268 0,-163 291 0,79-249 0,-128 327 0,-13 39 0,1 15 0,0 0 0,0 0 0,0-1 0,0 1 0,0 0 0,0 0 0,0 0 0,0 0 0,0 0 0,-1 0 0,1 0 0,0 0 0,0 0 0,0 0 0,0-1 0,0 1 0,0 0 0,0 0 0,-1 0 0,1 0 0,0 0 0,0 0 0,0 0 0,0 0 0,0 0 0,0 0 0,-1 0 0,1 0 0,0 0 0,0 0 0,0 0 0,0 0 0,0 0 0,0 0 0,-1 0 0,1 0 0,0 1 0,0-1 0,0 0 0,0 0 0,0 0 0,0 0 0,0 0 0,0 0 0,-1 0 0,1 0 0,0 0 0,0 1 0,-17 23 0,-12 36 0,-45 124 0,-2 78 0,-2 85 0,65-260 0,3 0 0,2 92 0,15-73 0,-5-93 0,0 0 0,1 0 0,1-1 0,0 1 0,9 18 0,-12-28 0,1 0 0,-1 0 0,1 0 0,0 0 0,0 0 0,0 0 0,1 0 0,-1 0 0,1-1 0,-1 1 0,1-1 0,0 0 0,0 0 0,0 0 0,0 0 0,0 0 0,1-1 0,-1 0 0,0 1 0,1-1 0,-1 0 0,1-1 0,-1 1 0,1-1 0,5 1 0,-1-2 0,0 0 0,0-1 0,-1 0 0,1 0 0,-1-1 0,1 0 0,-1 0 0,0-1 0,0 1 0,13-10 0,13-12 0,-1-1 0,56-59 0,49-75 0,-127 147 0,187-245 0,-148 185 0,67-132 0,-103 178 0,12-38 0,-22 57 0,-1-1 0,0 0 0,0 1 0,-1-1 0,0 0 0,-1 0 0,0 0 0,-1-12 0,1 18 0,-1 0 0,0-1 0,0 1 0,0 0 0,0 0 0,0 0 0,0 0 0,-1 0 0,1 0 0,-1 1 0,0-1 0,0 0 0,0 1 0,0-1 0,-1 1 0,1 0 0,-1 0 0,1 0 0,-4-2 0,0 1 0,0 0 0,0 1 0,0 0 0,-1 0 0,1 0 0,-1 1 0,1 0 0,-1 0 0,-7 0 0,-12 1 0,0 1 0,0 2 0,-42 8 0,-86 29 0,-20 18-282,-311 150 0,-142 136-282,595-325 564,-496 318 0,513-326 0,2 0 0,0 0 0,-13 15 0,25-26 0,0 1 0,1 0 0,-1-1 0,1 1 0,0-1 0,-1 1 0,1 0 0,-1-1 0,1 1 0,0 0 0,0-1 0,-1 1 0,1 0 0,0 0 0,0-1 0,0 1 0,0 0 0,0 1 0,0-1 0,0-1 0,1 0 0,-1 1 0,1-1 0,-1 0 0,0 0 0,1 1 0,-1-1 0,1 0 0,-1 0 0,1 1 0,-1-1 0,1 0 0,-1 0 0,1 0 0,-1 0 0,1 0 0,-1 0 0,1 0 0,-1 0 0,1 0 0,-1 0 0,1 0 0,-1 0 0,2-1 0,14-2 0,0-2 0,0 0 0,19-10 0,122-57 0,69-39 0,60-34-352,2-3-926,1208-598-33,-1212 616-2811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15AAF6FF-1232-4200-A41E-18F6CA31873A}" type="datetime1">
              <a:rPr lang="en-GB" noProof="0" smtClean="0"/>
              <a:t>13/10/2025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E8C15C5-0688-5345-99FC-721E08AD15D5}" type="slidenum">
              <a:rPr lang="en-GB" noProof="0" smtClean="0"/>
              <a:t>‹#›</a:t>
            </a:fld>
            <a:endParaRPr lang="en-GB" noProof="0"/>
          </a:p>
        </p:txBody>
      </p:sp>
    </p:spTree>
    <p:extLst>
      <p:ext uri="{BB962C8B-B14F-4D97-AF65-F5344CB8AC3E}">
        <p14:creationId xmlns:p14="http://schemas.microsoft.com/office/powerpoint/2010/main" val="42768554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5E8C15C5-0688-5345-99FC-721E08AD15D5}" type="slidenum">
              <a:rPr lang="en-GB" smtClean="0"/>
              <a:t>2</a:t>
            </a:fld>
            <a:endParaRPr lang="en-GB"/>
          </a:p>
        </p:txBody>
      </p:sp>
    </p:spTree>
    <p:extLst>
      <p:ext uri="{BB962C8B-B14F-4D97-AF65-F5344CB8AC3E}">
        <p14:creationId xmlns:p14="http://schemas.microsoft.com/office/powerpoint/2010/main" val="1297207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5E8C15C5-0688-5345-99FC-721E08AD15D5}" type="slidenum">
              <a:rPr lang="en-GB" smtClean="0"/>
              <a:t>3</a:t>
            </a:fld>
            <a:endParaRPr lang="en-GB"/>
          </a:p>
        </p:txBody>
      </p:sp>
    </p:spTree>
    <p:extLst>
      <p:ext uri="{BB962C8B-B14F-4D97-AF65-F5344CB8AC3E}">
        <p14:creationId xmlns:p14="http://schemas.microsoft.com/office/powerpoint/2010/main" val="3047512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5E8C15C5-0688-5345-99FC-721E08AD15D5}" type="slidenum">
              <a:rPr lang="en-GB" smtClean="0"/>
              <a:t>5</a:t>
            </a:fld>
            <a:endParaRPr lang="en-GB"/>
          </a:p>
        </p:txBody>
      </p:sp>
    </p:spTree>
    <p:extLst>
      <p:ext uri="{BB962C8B-B14F-4D97-AF65-F5344CB8AC3E}">
        <p14:creationId xmlns:p14="http://schemas.microsoft.com/office/powerpoint/2010/main" val="620627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0FD4D-44C8-2450-8982-165C2E1150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E41C1D-A322-AAFC-367B-36728F9484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0F735-8D5D-AFBF-2E37-59C4580A1E80}"/>
              </a:ext>
            </a:extLst>
          </p:cNvPr>
          <p:cNvSpPr>
            <a:spLocks noGrp="1"/>
          </p:cNvSpPr>
          <p:nvPr>
            <p:ph type="body" idx="1"/>
          </p:nvPr>
        </p:nvSpPr>
        <p:spPr/>
        <p:txBody>
          <a:bodyPr rtlCol="0"/>
          <a:lstStyle/>
          <a:p>
            <a:pPr rtl="0"/>
            <a:endParaRPr lang="en-GB"/>
          </a:p>
        </p:txBody>
      </p:sp>
      <p:sp>
        <p:nvSpPr>
          <p:cNvPr id="4" name="Slide Number Placeholder 3">
            <a:extLst>
              <a:ext uri="{FF2B5EF4-FFF2-40B4-BE49-F238E27FC236}">
                <a16:creationId xmlns:a16="http://schemas.microsoft.com/office/drawing/2014/main" id="{38F8C725-695A-E360-3C38-6DF6136779EC}"/>
              </a:ext>
            </a:extLst>
          </p:cNvPr>
          <p:cNvSpPr>
            <a:spLocks noGrp="1"/>
          </p:cNvSpPr>
          <p:nvPr>
            <p:ph type="sldNum" sz="quarter" idx="5"/>
          </p:nvPr>
        </p:nvSpPr>
        <p:spPr/>
        <p:txBody>
          <a:bodyPr rtlCol="0"/>
          <a:lstStyle/>
          <a:p>
            <a:pPr rtl="0"/>
            <a:fld id="{5E8C15C5-0688-5345-99FC-721E08AD15D5}" type="slidenum">
              <a:rPr lang="en-GB" smtClean="0"/>
              <a:t>9</a:t>
            </a:fld>
            <a:endParaRPr lang="en-GB"/>
          </a:p>
        </p:txBody>
      </p:sp>
    </p:spTree>
    <p:extLst>
      <p:ext uri="{BB962C8B-B14F-4D97-AF65-F5344CB8AC3E}">
        <p14:creationId xmlns:p14="http://schemas.microsoft.com/office/powerpoint/2010/main" val="18036228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5E8C15C5-0688-5345-99FC-721E08AD15D5}" type="slidenum">
              <a:rPr lang="en-GB" smtClean="0"/>
              <a:t>10</a:t>
            </a:fld>
            <a:endParaRPr lang="en-GB"/>
          </a:p>
        </p:txBody>
      </p:sp>
    </p:spTree>
    <p:extLst>
      <p:ext uri="{BB962C8B-B14F-4D97-AF65-F5344CB8AC3E}">
        <p14:creationId xmlns:p14="http://schemas.microsoft.com/office/powerpoint/2010/main" val="27773072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pPr rtl="0"/>
            <a:fld id="{AE2CD7C8-BAE2-45C9-AA49-505810733A47}" type="datetime1">
              <a:rPr lang="en-GB" noProof="0" smtClean="0"/>
              <a:t>13/10/2025</a:t>
            </a:fld>
            <a:endParaRPr lang="en-GB" noProof="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pPr rtl="0"/>
            <a:endParaRPr lang="en-GB" noProof="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2589577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rtl="0"/>
            <a:fld id="{977E683F-4A3A-4F28-9E4C-32BBB32DB89B}" type="datetime1">
              <a:rPr lang="en-GB" noProof="0" smtClean="0"/>
              <a:t>13/10/2025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604533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rtl="0"/>
            <a:fld id="{317BED69-0CA2-4600-9CD5-D10AB7D243D4}" type="datetime1">
              <a:rPr lang="en-GB" noProof="0" smtClean="0"/>
              <a:t>13/10/2025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836765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rtl="0"/>
            <a:fld id="{1AD02C64-54DF-44A5-AB22-297D6AC826B9}" type="datetime1">
              <a:rPr lang="en-GB" noProof="0" smtClean="0"/>
              <a:t>13/10/2025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7" name="Slide Number Placeholder 6"/>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618376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rtl="0"/>
            <a:fld id="{C1298F99-A503-4DD5-BACC-0E31C9E5B1FA}" type="datetime1">
              <a:rPr lang="en-GB" noProof="0" smtClean="0"/>
              <a:t>13/10/2025</a:t>
            </a:fld>
            <a:endParaRPr lang="en-GB" noProof="0"/>
          </a:p>
        </p:txBody>
      </p:sp>
      <p:sp>
        <p:nvSpPr>
          <p:cNvPr id="8" name="Footer Placeholder 7"/>
          <p:cNvSpPr>
            <a:spLocks noGrp="1"/>
          </p:cNvSpPr>
          <p:nvPr>
            <p:ph type="ftr" sz="quarter" idx="11"/>
          </p:nvPr>
        </p:nvSpPr>
        <p:spPr/>
        <p:txBody>
          <a:bodyPr/>
          <a:lstStyle/>
          <a:p>
            <a:pPr rtl="0"/>
            <a:endParaRPr lang="en-GB" noProof="0"/>
          </a:p>
        </p:txBody>
      </p:sp>
      <p:sp>
        <p:nvSpPr>
          <p:cNvPr id="9" name="Slide Number Placeholder 8"/>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863578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rtl="0"/>
            <a:fld id="{6A8D648D-BF11-4574-B616-43477E60B0C8}" type="datetime1">
              <a:rPr lang="en-GB" noProof="0" smtClean="0"/>
              <a:t>13/10/2025</a:t>
            </a:fld>
            <a:endParaRPr lang="en-GB" noProof="0"/>
          </a:p>
        </p:txBody>
      </p:sp>
      <p:sp>
        <p:nvSpPr>
          <p:cNvPr id="4" name="Footer Placeholder 3"/>
          <p:cNvSpPr>
            <a:spLocks noGrp="1"/>
          </p:cNvSpPr>
          <p:nvPr>
            <p:ph type="ftr" sz="quarter" idx="11"/>
          </p:nvPr>
        </p:nvSpPr>
        <p:spPr/>
        <p:txBody>
          <a:bodyPr/>
          <a:lstStyle/>
          <a:p>
            <a:pPr rtl="0"/>
            <a:endParaRPr lang="en-GB" noProof="0"/>
          </a:p>
        </p:txBody>
      </p:sp>
      <p:sp>
        <p:nvSpPr>
          <p:cNvPr id="5" name="Slide Number Placeholder 4"/>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3569123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C29A8A54-2B35-451E-A3FD-D7B626F52E9F}" type="datetime1">
              <a:rPr lang="en-GB" noProof="0" smtClean="0"/>
              <a:t>13/10/2025</a:t>
            </a:fld>
            <a:endParaRPr lang="en-GB" noProof="0"/>
          </a:p>
        </p:txBody>
      </p:sp>
      <p:sp>
        <p:nvSpPr>
          <p:cNvPr id="3" name="Footer Placeholder 2"/>
          <p:cNvSpPr>
            <a:spLocks noGrp="1"/>
          </p:cNvSpPr>
          <p:nvPr>
            <p:ph type="ftr" sz="quarter" idx="11"/>
          </p:nvPr>
        </p:nvSpPr>
        <p:spPr/>
        <p:txBody>
          <a:bodyPr/>
          <a:lstStyle/>
          <a:p>
            <a:pPr rtl="0"/>
            <a:endParaRPr lang="en-GB" noProof="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681298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FA0F4DF5-1B40-462E-9D6C-F6312C32E9AE}" type="datetime1">
              <a:rPr lang="en-GB" noProof="0" smtClean="0"/>
              <a:t>13/10/2025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5996004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EE99B1C8-41EF-4747-B0FA-AA5D2677354A}" type="datetime1">
              <a:rPr lang="en-GB" noProof="0" smtClean="0"/>
              <a:t>13/10/2025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37621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rtl="0"/>
            <a:fld id="{576AAC0A-FCCA-4670-938D-878685CDF8EE}" type="datetime1">
              <a:rPr lang="en-GB" noProof="0" smtClean="0"/>
              <a:t>13/10/2025</a:t>
            </a:fld>
            <a:endParaRPr lang="en-GB" noProof="0"/>
          </a:p>
        </p:txBody>
      </p:sp>
      <p:sp>
        <p:nvSpPr>
          <p:cNvPr id="6" name="Footer Placeholder 5"/>
          <p:cNvSpPr>
            <a:spLocks noGrp="1"/>
          </p:cNvSpPr>
          <p:nvPr>
            <p:ph type="ftr" sz="quarter" idx="11"/>
          </p:nvPr>
        </p:nvSpPr>
        <p:spPr/>
        <p:txBody>
          <a:bodyPr/>
          <a:lstStyle/>
          <a:p>
            <a:pPr rtl="0"/>
            <a:endParaRPr lang="en-GB" noProof="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3082392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pPr rtl="0"/>
            <a:fld id="{1B341467-3123-4C80-A6B3-57B4C464257A}" type="datetime1">
              <a:rPr lang="en-GB" noProof="0" smtClean="0"/>
              <a:t>13/10/2025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263779035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pPr rtl="0"/>
            <a:fld id="{1B341467-3123-4C80-A6B3-57B4C464257A}" type="datetime1">
              <a:rPr lang="en-GB" noProof="0" smtClean="0"/>
              <a:t>13/10/2025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208965261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rtl="0"/>
            <a:fld id="{73BC77A3-5096-4326-ADCB-F779D2A7A455}" type="datetime1">
              <a:rPr lang="en-GB" noProof="0" smtClean="0"/>
              <a:t>13/10/2025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12858050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rtl="0"/>
            <a:fld id="{1B341467-3123-4C80-A6B3-57B4C464257A}" type="datetime1">
              <a:rPr lang="en-GB" noProof="0" smtClean="0"/>
              <a:t>13/10/2025</a:t>
            </a:fld>
            <a:endParaRPr lang="en-GB" noProof="0"/>
          </a:p>
        </p:txBody>
      </p:sp>
      <p:sp>
        <p:nvSpPr>
          <p:cNvPr id="8" name="Footer Placeholder 7"/>
          <p:cNvSpPr>
            <a:spLocks noGrp="1"/>
          </p:cNvSpPr>
          <p:nvPr>
            <p:ph type="ftr" sz="quarter" idx="11"/>
          </p:nvPr>
        </p:nvSpPr>
        <p:spPr/>
        <p:txBody>
          <a:bodyPr/>
          <a:lstStyle/>
          <a:p>
            <a:pPr rtl="0"/>
            <a:endParaRPr lang="en-GB" noProof="0"/>
          </a:p>
        </p:txBody>
      </p:sp>
      <p:sp>
        <p:nvSpPr>
          <p:cNvPr id="9" name="Slide Number Placeholder 8"/>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40411228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rtl="0"/>
            <a:fld id="{1B341467-3123-4C80-A6B3-57B4C464257A}" type="datetime1">
              <a:rPr lang="en-GB" noProof="0" smtClean="0"/>
              <a:t>13/10/2025</a:t>
            </a:fld>
            <a:endParaRPr lang="en-GB" noProof="0"/>
          </a:p>
        </p:txBody>
      </p:sp>
      <p:sp>
        <p:nvSpPr>
          <p:cNvPr id="8" name="Footer Placeholder 7"/>
          <p:cNvSpPr>
            <a:spLocks noGrp="1"/>
          </p:cNvSpPr>
          <p:nvPr>
            <p:ph type="ftr" sz="quarter" idx="11"/>
          </p:nvPr>
        </p:nvSpPr>
        <p:spPr>
          <a:xfrm>
            <a:off x="561111" y="6391838"/>
            <a:ext cx="3644282" cy="304801"/>
          </a:xfrm>
        </p:spPr>
        <p:txBody>
          <a:bodyPr/>
          <a:lstStyle/>
          <a:p>
            <a:pPr rtl="0"/>
            <a:endParaRPr lang="en-GB" noProof="0"/>
          </a:p>
        </p:txBody>
      </p:sp>
      <p:sp>
        <p:nvSpPr>
          <p:cNvPr id="9" name="Slide Number Placeholder 8"/>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363300472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pPr rtl="0"/>
            <a:fld id="{1A353622-2821-4902-87C8-0E5FB1AFDC90}" type="datetime1">
              <a:rPr lang="en-GB" noProof="0" smtClean="0"/>
              <a:t>13/10/2025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6" name="Slide Number Placeholder 5"/>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30370496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pPr rtl="0"/>
            <a:fld id="{CCA0F696-8D9A-488A-A0FE-75D696F6CC0F}" type="datetime1">
              <a:rPr lang="en-GB" noProof="0" smtClean="0"/>
              <a:t>13/10/2025</a:t>
            </a:fld>
            <a:endParaRPr lang="en-GB" noProof="0"/>
          </a:p>
        </p:txBody>
      </p:sp>
      <p:sp>
        <p:nvSpPr>
          <p:cNvPr id="5" name="Footer Placeholder 4"/>
          <p:cNvSpPr>
            <a:spLocks noGrp="1"/>
          </p:cNvSpPr>
          <p:nvPr>
            <p:ph type="ftr" sz="quarter" idx="11"/>
          </p:nvPr>
        </p:nvSpPr>
        <p:spPr/>
        <p:txBody>
          <a:bodyPr/>
          <a:lstStyle/>
          <a:p>
            <a:pPr rtl="0"/>
            <a:endParaRPr lang="en-GB" noProof="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2673805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pPr rtl="0"/>
            <a:fld id="{1B341467-3123-4C80-A6B3-57B4C464257A}" type="datetime1">
              <a:rPr lang="en-GB" noProof="0" smtClean="0"/>
              <a:t>13/10/2025</a:t>
            </a:fld>
            <a:endParaRPr lang="en-GB" noProof="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pPr rtl="0"/>
            <a:endParaRPr lang="en-GB" noProof="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pPr rtl="0"/>
            <a:fld id="{D57F1E4F-1CFF-5643-939E-217C01CDF565}" type="slidenum">
              <a:rPr lang="en-GB" noProof="0" smtClean="0"/>
              <a:pPr/>
              <a:t>‹#›</a:t>
            </a:fld>
            <a:endParaRPr lang="en-GB" noProof="0"/>
          </a:p>
        </p:txBody>
      </p:sp>
    </p:spTree>
    <p:extLst>
      <p:ext uri="{BB962C8B-B14F-4D97-AF65-F5344CB8AC3E}">
        <p14:creationId xmlns:p14="http://schemas.microsoft.com/office/powerpoint/2010/main" val="3237345709"/>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 id="2147483842" r:id="rId12"/>
    <p:sldLayoutId id="2147483843" r:id="rId13"/>
    <p:sldLayoutId id="2147483844" r:id="rId14"/>
    <p:sldLayoutId id="2147483845" r:id="rId15"/>
    <p:sldLayoutId id="2147483846" r:id="rId16"/>
    <p:sldLayoutId id="2147483847"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1.jpeg"/><Relationship Id="rId7" Type="http://schemas.openxmlformats.org/officeDocument/2006/relationships/image" Target="../media/image6.png"/><Relationship Id="rId12"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diagramColors" Target="../diagrams/colors1.xml"/><Relationship Id="rId5" Type="http://schemas.openxmlformats.org/officeDocument/2006/relationships/image" Target="../media/image4.jpeg"/><Relationship Id="rId10" Type="http://schemas.openxmlformats.org/officeDocument/2006/relationships/diagramQuickStyle" Target="../diagrams/quickStyle1.xml"/><Relationship Id="rId4" Type="http://schemas.openxmlformats.org/officeDocument/2006/relationships/image" Target="../media/image3.png"/><Relationship Id="rId9"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ustomXml" Target="../ink/ink1.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jpeg"/><Relationship Id="rId7" Type="http://schemas.openxmlformats.org/officeDocument/2006/relationships/diagramQuickStyle" Target="../diagrams/quickStyle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12.png"/><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3.png"/><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hyperlink" Target="mailto:office@emergeschool.co.uk" TargetMode="Externa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typing on a computer&#10;&#10;AI-generated content may be incorrect.">
            <a:extLst>
              <a:ext uri="{FF2B5EF4-FFF2-40B4-BE49-F238E27FC236}">
                <a16:creationId xmlns:a16="http://schemas.microsoft.com/office/drawing/2014/main" id="{4D96CEFF-8EF2-784A-0CC5-36461FA3B5D1}"/>
              </a:ext>
            </a:extLst>
          </p:cNvPr>
          <p:cNvPicPr>
            <a:picLocks noChangeAspect="1"/>
          </p:cNvPicPr>
          <p:nvPr/>
        </p:nvPicPr>
        <p:blipFill rotWithShape="1">
          <a:blip r:embed="rId2">
            <a:alphaModFix amt="35000"/>
          </a:blip>
          <a:srcRect t="4755" b="10018"/>
          <a:stretch>
            <a:fillRect/>
          </a:stretch>
        </p:blipFill>
        <p:spPr bwMode="auto">
          <a:xfrm>
            <a:off x="20" y="10"/>
            <a:ext cx="12191980" cy="6857990"/>
          </a:xfrm>
          <a:prstGeom prst="rect">
            <a:avLst/>
          </a:prstGeom>
          <a:noFill/>
          <a:ln>
            <a:noFill/>
          </a:ln>
          <a:extLst>
            <a:ext uri="{53640926-AAD7-44D8-BBD7-CCE9431645EC}">
              <a14:shadowObscured xmlns:a14="http://schemas.microsoft.com/office/drawing/2010/main"/>
            </a:ext>
          </a:extLst>
        </p:spPr>
      </p:pic>
      <p:sp>
        <p:nvSpPr>
          <p:cNvPr id="5" name="Title 1">
            <a:extLst>
              <a:ext uri="{FF2B5EF4-FFF2-40B4-BE49-F238E27FC236}">
                <a16:creationId xmlns:a16="http://schemas.microsoft.com/office/drawing/2014/main" id="{352F693F-2467-76F4-7A76-C226C4850A89}"/>
              </a:ext>
            </a:extLst>
          </p:cNvPr>
          <p:cNvSpPr txBox="1">
            <a:spLocks/>
          </p:cNvSpPr>
          <p:nvPr/>
        </p:nvSpPr>
        <p:spPr>
          <a:xfrm>
            <a:off x="361124" y="0"/>
            <a:ext cx="11251756" cy="6857990"/>
          </a:xfrm>
          <a:prstGeom prst="rect">
            <a:avLst/>
          </a:prstGeom>
        </p:spPr>
        <p:txBody>
          <a:bodyPr vert="horz" lIns="91440" tIns="45720" rIns="91440" bIns="45720" rtlCol="0" anchor="ctr">
            <a:noAutofit/>
          </a:bodyPr>
          <a:lst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1700" b="1" dirty="0"/>
              <a:t>EMERGE</a:t>
            </a:r>
            <a:br>
              <a:rPr lang="en-GB" sz="11700" b="1" dirty="0"/>
            </a:br>
            <a:r>
              <a:rPr lang="en-GB" sz="9800" dirty="0">
                <a:solidFill>
                  <a:schemeClr val="tx1"/>
                </a:solidFill>
              </a:rPr>
              <a:t>VIRTUAL SCHOOL</a:t>
            </a:r>
            <a:endParaRPr lang="en-GB" sz="11700" b="1" dirty="0"/>
          </a:p>
        </p:txBody>
      </p:sp>
      <p:sp>
        <p:nvSpPr>
          <p:cNvPr id="6" name="TextBox 5">
            <a:extLst>
              <a:ext uri="{FF2B5EF4-FFF2-40B4-BE49-F238E27FC236}">
                <a16:creationId xmlns:a16="http://schemas.microsoft.com/office/drawing/2014/main" id="{E0E8FFF0-B86D-2122-8EEE-69352FE635E7}"/>
              </a:ext>
            </a:extLst>
          </p:cNvPr>
          <p:cNvSpPr txBox="1"/>
          <p:nvPr/>
        </p:nvSpPr>
        <p:spPr>
          <a:xfrm>
            <a:off x="579120" y="5893594"/>
            <a:ext cx="4707731" cy="461665"/>
          </a:xfrm>
          <a:prstGeom prst="rect">
            <a:avLst/>
          </a:prstGeom>
          <a:noFill/>
        </p:spPr>
        <p:txBody>
          <a:bodyPr wrap="square" rtlCol="0">
            <a:spAutoFit/>
          </a:bodyPr>
          <a:lstStyle/>
          <a:p>
            <a:r>
              <a:rPr lang="en-GB" sz="2400" dirty="0"/>
              <a:t>2025 – 2026 Prospectus</a:t>
            </a:r>
          </a:p>
        </p:txBody>
      </p:sp>
    </p:spTree>
    <p:extLst>
      <p:ext uri="{BB962C8B-B14F-4D97-AF65-F5344CB8AC3E}">
        <p14:creationId xmlns:p14="http://schemas.microsoft.com/office/powerpoint/2010/main" val="3722996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5276E39B-EE3F-4D17-BF9B-B38B05FD5B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64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6" name="Picture 5">
            <a:extLst>
              <a:ext uri="{FF2B5EF4-FFF2-40B4-BE49-F238E27FC236}">
                <a16:creationId xmlns:a16="http://schemas.microsoft.com/office/drawing/2014/main" id="{B0FD4522-FFFC-5964-D2FD-8658EC88D2F6}"/>
              </a:ext>
            </a:extLst>
          </p:cNvPr>
          <p:cNvPicPr>
            <a:picLocks noChangeAspect="1"/>
          </p:cNvPicPr>
          <p:nvPr/>
        </p:nvPicPr>
        <p:blipFill>
          <a:blip r:embed="rId4">
            <a:extLst>
              <a:ext uri="{28A0092B-C50C-407E-A947-70E740481C1C}">
                <a14:useLocalDpi xmlns:a14="http://schemas.microsoft.com/office/drawing/2010/main" val="0"/>
              </a:ext>
            </a:extLst>
          </a:blip>
          <a:srcRect l="13765" r="38510" b="1"/>
          <a:stretch>
            <a:fillRect/>
          </a:stretch>
        </p:blipFill>
        <p:spPr bwMode="auto">
          <a:xfrm>
            <a:off x="467934" y="469953"/>
            <a:ext cx="2764648" cy="3852182"/>
          </a:xfrm>
          <a:prstGeom prst="rect">
            <a:avLst/>
          </a:prstGeom>
          <a:noFill/>
        </p:spPr>
      </p:pic>
      <p:pic>
        <p:nvPicPr>
          <p:cNvPr id="7" name="Picture 6" descr="Learning Paths - The Umonics Method">
            <a:extLst>
              <a:ext uri="{FF2B5EF4-FFF2-40B4-BE49-F238E27FC236}">
                <a16:creationId xmlns:a16="http://schemas.microsoft.com/office/drawing/2014/main" id="{843403EA-7057-BB5F-933F-D47123A533C0}"/>
              </a:ext>
            </a:extLst>
          </p:cNvPr>
          <p:cNvPicPr>
            <a:picLocks noChangeAspect="1"/>
          </p:cNvPicPr>
          <p:nvPr/>
        </p:nvPicPr>
        <p:blipFill rotWithShape="1">
          <a:blip r:embed="rId5">
            <a:extLst>
              <a:ext uri="{28A0092B-C50C-407E-A947-70E740481C1C}">
                <a14:useLocalDpi xmlns:a14="http://schemas.microsoft.com/office/drawing/2010/main" val="0"/>
              </a:ext>
            </a:extLst>
          </a:blip>
          <a:srcRect l="47592" r="12218" b="1"/>
          <a:stretch>
            <a:fillRect/>
          </a:stretch>
        </p:blipFill>
        <p:spPr bwMode="auto">
          <a:xfrm>
            <a:off x="3303911" y="469951"/>
            <a:ext cx="2752344" cy="3852183"/>
          </a:xfrm>
          <a:prstGeom prst="rect">
            <a:avLst/>
          </a:prstGeom>
          <a:noFill/>
          <a:extLst>
            <a:ext uri="{53640926-AAD7-44D8-BBD7-CCE9431645EC}">
              <a14:shadowObscured xmlns:a14="http://schemas.microsoft.com/office/drawing/2010/main"/>
            </a:ext>
          </a:extLst>
        </p:spPr>
      </p:pic>
      <p:pic>
        <p:nvPicPr>
          <p:cNvPr id="4" name="Picture 3" descr="Download Little Kid Reading Book Wallpaper | Wallpapers.com">
            <a:extLst>
              <a:ext uri="{FF2B5EF4-FFF2-40B4-BE49-F238E27FC236}">
                <a16:creationId xmlns:a16="http://schemas.microsoft.com/office/drawing/2014/main" id="{D7B8AC2D-50B6-0F1C-32E9-476D5627A075}"/>
              </a:ext>
            </a:extLst>
          </p:cNvPr>
          <p:cNvPicPr>
            <a:picLocks noChangeAspect="1"/>
          </p:cNvPicPr>
          <p:nvPr/>
        </p:nvPicPr>
        <p:blipFill>
          <a:blip r:embed="rId6">
            <a:extLst>
              <a:ext uri="{28A0092B-C50C-407E-A947-70E740481C1C}">
                <a14:useLocalDpi xmlns:a14="http://schemas.microsoft.com/office/drawing/2010/main" val="0"/>
              </a:ext>
            </a:extLst>
          </a:blip>
          <a:srcRect l="18519" r="30845" b="2"/>
          <a:stretch>
            <a:fillRect/>
          </a:stretch>
        </p:blipFill>
        <p:spPr bwMode="auto">
          <a:xfrm>
            <a:off x="6127584" y="475699"/>
            <a:ext cx="2752344" cy="3628185"/>
          </a:xfrm>
          <a:prstGeom prst="rect">
            <a:avLst/>
          </a:prstGeom>
          <a:noFill/>
        </p:spPr>
      </p:pic>
      <p:pic>
        <p:nvPicPr>
          <p:cNvPr id="11" name="Picture 10">
            <a:extLst>
              <a:ext uri="{FF2B5EF4-FFF2-40B4-BE49-F238E27FC236}">
                <a16:creationId xmlns:a16="http://schemas.microsoft.com/office/drawing/2014/main" id="{256CB12D-630F-5224-2E16-546EF4231E94}"/>
              </a:ext>
            </a:extLst>
          </p:cNvPr>
          <p:cNvPicPr>
            <a:picLocks noChangeAspect="1"/>
          </p:cNvPicPr>
          <p:nvPr/>
        </p:nvPicPr>
        <p:blipFill>
          <a:blip r:embed="rId7">
            <a:extLst>
              <a:ext uri="{28A0092B-C50C-407E-A947-70E740481C1C}">
                <a14:useLocalDpi xmlns:a14="http://schemas.microsoft.com/office/drawing/2010/main" val="0"/>
              </a:ext>
            </a:extLst>
          </a:blip>
          <a:srcRect l="47514" r="1818" b="-2"/>
          <a:stretch>
            <a:fillRect/>
          </a:stretch>
        </p:blipFill>
        <p:spPr bwMode="auto">
          <a:xfrm>
            <a:off x="8951258" y="469951"/>
            <a:ext cx="2763657" cy="3640873"/>
          </a:xfrm>
          <a:prstGeom prst="rect">
            <a:avLst/>
          </a:prstGeom>
          <a:noFill/>
        </p:spPr>
      </p:pic>
      <p:sp>
        <p:nvSpPr>
          <p:cNvPr id="31" name="Freeform 16">
            <a:extLst>
              <a:ext uri="{FF2B5EF4-FFF2-40B4-BE49-F238E27FC236}">
                <a16:creationId xmlns:a16="http://schemas.microsoft.com/office/drawing/2014/main" id="{E4F17063-EDA4-417B-946F-BA357F3B3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42856" y="3128074"/>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useBgFill="1">
        <p:nvSpPr>
          <p:cNvPr id="33" name="Freeform: Shape 32">
            <a:extLst>
              <a:ext uri="{FF2B5EF4-FFF2-40B4-BE49-F238E27FC236}">
                <a16:creationId xmlns:a16="http://schemas.microsoft.com/office/drawing/2014/main" id="{D36F3EEA-55D4-4677-80E7-92D00B8F3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58392"/>
            <a:ext cx="12192000" cy="3033446"/>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35" name="Freeform 5">
            <a:extLst>
              <a:ext uri="{FF2B5EF4-FFF2-40B4-BE49-F238E27FC236}">
                <a16:creationId xmlns:a16="http://schemas.microsoft.com/office/drawing/2014/main" id="{C91E93A7-6C7F-4F77-9CB0-280D958EF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A850B972-0B7A-40CD-9E79-07E8A87AB03C}"/>
              </a:ext>
            </a:extLst>
          </p:cNvPr>
          <p:cNvSpPr>
            <a:spLocks noGrp="1"/>
          </p:cNvSpPr>
          <p:nvPr>
            <p:ph type="title"/>
          </p:nvPr>
        </p:nvSpPr>
        <p:spPr>
          <a:xfrm>
            <a:off x="1154955" y="4110824"/>
            <a:ext cx="5015258" cy="1908975"/>
          </a:xfrm>
        </p:spPr>
        <p:txBody>
          <a:bodyPr rtlCol="0">
            <a:normAutofit/>
          </a:bodyPr>
          <a:lstStyle/>
          <a:p>
            <a:pPr rtl="0"/>
            <a:r>
              <a:rPr lang="en-GB" b="1">
                <a:solidFill>
                  <a:schemeClr val="tx1"/>
                </a:solidFill>
              </a:rPr>
              <a:t>NAVIGATE</a:t>
            </a:r>
          </a:p>
        </p:txBody>
      </p:sp>
      <p:graphicFrame>
        <p:nvGraphicFramePr>
          <p:cNvPr id="24" name="Content Placeholder 8" descr="Icon SmartArt graphic">
            <a:extLst>
              <a:ext uri="{FF2B5EF4-FFF2-40B4-BE49-F238E27FC236}">
                <a16:creationId xmlns:a16="http://schemas.microsoft.com/office/drawing/2014/main" id="{1E8F1206-26E1-9E44-A1A9-B061CF0EEA5A}"/>
              </a:ext>
            </a:extLst>
          </p:cNvPr>
          <p:cNvGraphicFramePr>
            <a:graphicFrameLocks noGrp="1"/>
          </p:cNvGraphicFramePr>
          <p:nvPr>
            <p:ph idx="1"/>
            <p:extLst>
              <p:ext uri="{D42A27DB-BD31-4B8C-83A1-F6EECF244321}">
                <p14:modId xmlns:p14="http://schemas.microsoft.com/office/powerpoint/2010/main" val="1946263115"/>
              </p:ext>
            </p:extLst>
          </p:nvPr>
        </p:nvGraphicFramePr>
        <p:xfrm>
          <a:off x="6375894" y="4110824"/>
          <a:ext cx="4772509" cy="190897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7014098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143001-4EAA-9ABF-B9F7-DDF76B941ED5}"/>
              </a:ext>
            </a:extLst>
          </p:cNvPr>
          <p:cNvPicPr>
            <a:picLocks noChangeAspect="1"/>
          </p:cNvPicPr>
          <p:nvPr/>
        </p:nvPicPr>
        <p:blipFill>
          <a:blip r:embed="rId4">
            <a:alphaModFix amt="15000"/>
          </a:blip>
          <a:srcRect l="16848" r="15954" b="28581"/>
          <a:stretch>
            <a:fillRect/>
          </a:stretch>
        </p:blipFill>
        <p:spPr>
          <a:xfrm>
            <a:off x="0" y="-7617"/>
            <a:ext cx="7432646" cy="6865617"/>
          </a:xfrm>
          <a:prstGeom prst="rect">
            <a:avLst/>
          </a:prstGeom>
        </p:spPr>
      </p:pic>
      <p:sp>
        <p:nvSpPr>
          <p:cNvPr id="2" name="Title 1">
            <a:extLst>
              <a:ext uri="{FF2B5EF4-FFF2-40B4-BE49-F238E27FC236}">
                <a16:creationId xmlns:a16="http://schemas.microsoft.com/office/drawing/2014/main" id="{5F3F6C66-D6D7-4A72-9928-967AEA400766}"/>
              </a:ext>
            </a:extLst>
          </p:cNvPr>
          <p:cNvSpPr>
            <a:spLocks noGrp="1"/>
          </p:cNvSpPr>
          <p:nvPr>
            <p:ph type="title"/>
          </p:nvPr>
        </p:nvSpPr>
        <p:spPr>
          <a:xfrm>
            <a:off x="9284196" y="643466"/>
            <a:ext cx="2793364" cy="5571065"/>
          </a:xfrm>
        </p:spPr>
        <p:txBody>
          <a:bodyPr rtlCol="0" anchor="ctr">
            <a:normAutofit/>
          </a:bodyPr>
          <a:lstStyle/>
          <a:p>
            <a:pPr rtl="0"/>
            <a:r>
              <a:rPr lang="en-GB" sz="2400" b="1" dirty="0">
                <a:solidFill>
                  <a:schemeClr val="tx2">
                    <a:lumMod val="75000"/>
                  </a:schemeClr>
                </a:solidFill>
              </a:rPr>
              <a:t>WELCOME</a:t>
            </a:r>
            <a:r>
              <a:rPr lang="en-GB" sz="2400" dirty="0">
                <a:solidFill>
                  <a:schemeClr val="tx2">
                    <a:lumMod val="75000"/>
                  </a:schemeClr>
                </a:solidFill>
              </a:rPr>
              <a:t> </a:t>
            </a:r>
            <a:br>
              <a:rPr lang="en-GB" sz="2400" dirty="0">
                <a:solidFill>
                  <a:schemeClr val="tx2">
                    <a:lumMod val="75000"/>
                  </a:schemeClr>
                </a:solidFill>
              </a:rPr>
            </a:br>
            <a:r>
              <a:rPr lang="en-GB" sz="2400" dirty="0">
                <a:solidFill>
                  <a:schemeClr val="tx2">
                    <a:lumMod val="75000"/>
                  </a:schemeClr>
                </a:solidFill>
              </a:rPr>
              <a:t>FROM OUR HEADTEAHCER</a:t>
            </a:r>
            <a:br>
              <a:rPr lang="en-GB" sz="2400" dirty="0">
                <a:solidFill>
                  <a:schemeClr val="tx2">
                    <a:lumMod val="75000"/>
                  </a:schemeClr>
                </a:solidFill>
              </a:rPr>
            </a:br>
            <a:r>
              <a:rPr lang="en-GB" sz="2400" b="1" dirty="0">
                <a:solidFill>
                  <a:schemeClr val="tx2">
                    <a:lumMod val="75000"/>
                  </a:schemeClr>
                </a:solidFill>
              </a:rPr>
              <a:t>ANDY GOULD</a:t>
            </a:r>
          </a:p>
        </p:txBody>
      </p:sp>
      <p:sp>
        <p:nvSpPr>
          <p:cNvPr id="4" name="Content Placeholder 3">
            <a:extLst>
              <a:ext uri="{FF2B5EF4-FFF2-40B4-BE49-F238E27FC236}">
                <a16:creationId xmlns:a16="http://schemas.microsoft.com/office/drawing/2014/main" id="{940214BC-0693-8D4B-A9C4-F319F6B54E5D}"/>
              </a:ext>
            </a:extLst>
          </p:cNvPr>
          <p:cNvSpPr>
            <a:spLocks noGrp="1"/>
          </p:cNvSpPr>
          <p:nvPr>
            <p:ph idx="1"/>
          </p:nvPr>
        </p:nvSpPr>
        <p:spPr>
          <a:xfrm>
            <a:off x="621506" y="707231"/>
            <a:ext cx="7004412" cy="5720201"/>
          </a:xfrm>
        </p:spPr>
        <p:txBody>
          <a:bodyPr>
            <a:normAutofit fontScale="32500" lnSpcReduction="20000"/>
          </a:bodyPr>
          <a:lstStyle/>
          <a:p>
            <a:r>
              <a:rPr lang="en-GB" sz="8600" b="1" cap="none" dirty="0">
                <a:solidFill>
                  <a:schemeClr val="bg1"/>
                </a:solidFill>
                <a:effectLst>
                  <a:glow rad="38100">
                    <a:schemeClr val="bg1">
                      <a:lumMod val="50000"/>
                      <a:lumOff val="50000"/>
                      <a:alpha val="20000"/>
                    </a:schemeClr>
                  </a:glow>
                </a:effectLst>
              </a:rPr>
              <a:t>Welcome to Our Virtual School Prospectus</a:t>
            </a:r>
            <a:endParaRPr lang="en-GB" sz="8600" cap="none" dirty="0">
              <a:solidFill>
                <a:schemeClr val="bg1"/>
              </a:solidFill>
              <a:effectLst>
                <a:glow rad="38100">
                  <a:schemeClr val="bg1">
                    <a:lumMod val="50000"/>
                    <a:lumOff val="50000"/>
                    <a:alpha val="20000"/>
                  </a:schemeClr>
                </a:glow>
              </a:effectLst>
            </a:endParaRPr>
          </a:p>
          <a:p>
            <a:pPr marL="0" indent="0" algn="just">
              <a:buNone/>
            </a:pPr>
            <a:endParaRPr lang="en-GB" sz="2200" cap="none" dirty="0">
              <a:effectLst>
                <a:glow rad="38100">
                  <a:schemeClr val="bg1">
                    <a:lumMod val="50000"/>
                    <a:lumOff val="50000"/>
                    <a:alpha val="20000"/>
                  </a:schemeClr>
                </a:glow>
              </a:effectLst>
              <a:latin typeface="+mj-lt"/>
            </a:endParaRPr>
          </a:p>
          <a:p>
            <a:pPr marL="0" indent="0" algn="just">
              <a:buNone/>
            </a:pPr>
            <a:endParaRPr lang="en-GB" sz="2200" dirty="0">
              <a:effectLst>
                <a:glow rad="38100">
                  <a:schemeClr val="bg1">
                    <a:lumMod val="50000"/>
                    <a:lumOff val="50000"/>
                    <a:alpha val="20000"/>
                  </a:schemeClr>
                </a:glow>
              </a:effectLst>
              <a:latin typeface="+mj-lt"/>
            </a:endParaRPr>
          </a:p>
          <a:p>
            <a:pPr marL="0" indent="0" algn="just">
              <a:buNone/>
            </a:pPr>
            <a:endParaRPr lang="en-GB" sz="2200" cap="none" dirty="0">
              <a:effectLst>
                <a:glow rad="38100">
                  <a:schemeClr val="bg1">
                    <a:lumMod val="50000"/>
                    <a:lumOff val="50000"/>
                    <a:alpha val="20000"/>
                  </a:schemeClr>
                </a:glow>
              </a:effectLst>
              <a:latin typeface="+mj-lt"/>
            </a:endParaRPr>
          </a:p>
          <a:p>
            <a:pPr marL="0" indent="0" algn="just">
              <a:buNone/>
            </a:pPr>
            <a:endParaRPr lang="en-GB" sz="2200" cap="none" dirty="0">
              <a:effectLst>
                <a:glow rad="38100">
                  <a:schemeClr val="bg1">
                    <a:lumMod val="50000"/>
                    <a:lumOff val="50000"/>
                    <a:alpha val="20000"/>
                  </a:schemeClr>
                </a:glow>
              </a:effectLst>
              <a:latin typeface="+mj-lt"/>
            </a:endParaRPr>
          </a:p>
          <a:p>
            <a:pPr marL="0" indent="0" algn="just">
              <a:buNone/>
            </a:pPr>
            <a:r>
              <a:rPr lang="en-GB" sz="3400" cap="none" dirty="0">
                <a:effectLst>
                  <a:glow rad="38100">
                    <a:schemeClr val="bg1">
                      <a:lumMod val="50000"/>
                      <a:lumOff val="50000"/>
                      <a:alpha val="20000"/>
                    </a:schemeClr>
                  </a:glow>
                </a:effectLst>
                <a:latin typeface="+mj-lt"/>
              </a:rPr>
              <a:t>Dear students, parents, and carers,</a:t>
            </a:r>
          </a:p>
          <a:p>
            <a:pPr marL="0" indent="0" algn="just">
              <a:buNone/>
            </a:pPr>
            <a:r>
              <a:rPr lang="en-GB" sz="3400" cap="none" dirty="0">
                <a:effectLst>
                  <a:glow rad="38100">
                    <a:schemeClr val="bg1">
                      <a:lumMod val="50000"/>
                      <a:lumOff val="50000"/>
                      <a:alpha val="20000"/>
                    </a:schemeClr>
                  </a:glow>
                </a:effectLst>
                <a:latin typeface="+mj-lt"/>
              </a:rPr>
              <a:t>It gives me great pleasure to welcome you to our prospectus and to introduce you to the vibrant community of </a:t>
            </a:r>
            <a:r>
              <a:rPr lang="en-GB" sz="3400" b="1" cap="none" dirty="0">
                <a:effectLst>
                  <a:glow rad="38100">
                    <a:schemeClr val="bg1">
                      <a:lumMod val="50000"/>
                      <a:lumOff val="50000"/>
                      <a:alpha val="20000"/>
                    </a:schemeClr>
                  </a:glow>
                </a:effectLst>
                <a:latin typeface="+mj-lt"/>
              </a:rPr>
              <a:t>Emerge Online School</a:t>
            </a:r>
            <a:r>
              <a:rPr lang="en-GB" sz="3400" cap="none" dirty="0">
                <a:effectLst>
                  <a:glow rad="38100">
                    <a:schemeClr val="bg1">
                      <a:lumMod val="50000"/>
                      <a:lumOff val="50000"/>
                      <a:alpha val="20000"/>
                    </a:schemeClr>
                  </a:glow>
                </a:effectLst>
                <a:latin typeface="+mj-lt"/>
              </a:rPr>
              <a:t>. We are a therapeutically informed online SEN (Special Educational Needs) school, providing high-quality education for young people aged 5 to 16. Our mission is to re-engage learners who may have become disengaged from education, by offering a safe, flexible, and supportive online learning environment.</a:t>
            </a:r>
          </a:p>
          <a:p>
            <a:pPr marL="0" indent="0" algn="just">
              <a:buNone/>
            </a:pPr>
            <a:r>
              <a:rPr lang="en-GB" sz="3400" cap="none" dirty="0">
                <a:effectLst>
                  <a:glow rad="38100">
                    <a:schemeClr val="bg1">
                      <a:lumMod val="50000"/>
                      <a:lumOff val="50000"/>
                      <a:alpha val="20000"/>
                    </a:schemeClr>
                  </a:glow>
                </a:effectLst>
                <a:latin typeface="+mj-lt"/>
              </a:rPr>
              <a:t>We specialise in supporting pupils with a primary need related to Autistic Spectrum Condition (ASC), ADHD, Speech, Language and Communication Needs (SLCN), anxiety and emotionally based school avoidance, as well as Social, Emotional, and Mental Health (SEMH) needs. Every student benefits from the wealth of therapeutic education expertise deeply embedded within </a:t>
            </a:r>
            <a:r>
              <a:rPr lang="en-GB" sz="3400" b="1" cap="none" dirty="0">
                <a:effectLst>
                  <a:glow rad="38100">
                    <a:schemeClr val="bg1">
                      <a:lumMod val="50000"/>
                      <a:lumOff val="50000"/>
                      <a:alpha val="20000"/>
                    </a:schemeClr>
                  </a:glow>
                </a:effectLst>
                <a:latin typeface="+mj-lt"/>
              </a:rPr>
              <a:t>Emerge</a:t>
            </a:r>
            <a:r>
              <a:rPr lang="en-GB" sz="3400" cap="none" dirty="0">
                <a:effectLst>
                  <a:glow rad="38100">
                    <a:schemeClr val="bg1">
                      <a:lumMod val="50000"/>
                      <a:lumOff val="50000"/>
                      <a:alpha val="20000"/>
                    </a:schemeClr>
                  </a:glow>
                </a:effectLst>
                <a:latin typeface="+mj-lt"/>
              </a:rPr>
              <a:t>, ensuring that learning is both academically rigorous and emotionally nurturing.</a:t>
            </a:r>
          </a:p>
          <a:p>
            <a:pPr marL="0" indent="0" algn="just">
              <a:buNone/>
            </a:pPr>
            <a:r>
              <a:rPr lang="en-GB" sz="3400" cap="none" dirty="0">
                <a:effectLst>
                  <a:glow rad="38100">
                    <a:schemeClr val="bg1">
                      <a:lumMod val="50000"/>
                      <a:lumOff val="50000"/>
                      <a:alpha val="20000"/>
                    </a:schemeClr>
                  </a:glow>
                </a:effectLst>
                <a:latin typeface="+mj-lt"/>
              </a:rPr>
              <a:t>At the heart of everything we do are our core values—</a:t>
            </a:r>
            <a:r>
              <a:rPr lang="en-GB" sz="3400" b="1" cap="none" dirty="0">
                <a:effectLst>
                  <a:glow rad="38100">
                    <a:schemeClr val="bg1">
                      <a:lumMod val="50000"/>
                      <a:lumOff val="50000"/>
                      <a:alpha val="20000"/>
                    </a:schemeClr>
                  </a:glow>
                </a:effectLst>
                <a:latin typeface="+mj-lt"/>
              </a:rPr>
              <a:t>Voice, Connection, Growth, and Inclusion</a:t>
            </a:r>
            <a:r>
              <a:rPr lang="en-GB" sz="3400" cap="none" dirty="0">
                <a:effectLst>
                  <a:glow rad="38100">
                    <a:schemeClr val="bg1">
                      <a:lumMod val="50000"/>
                      <a:lumOff val="50000"/>
                      <a:alpha val="20000"/>
                    </a:schemeClr>
                  </a:glow>
                </a:effectLst>
                <a:latin typeface="+mj-lt"/>
              </a:rPr>
              <a:t>. We believe every child deserves to be heard, to experience a genuine sense of belonging, to be supported in their personal and academic journey, and to be celebrated for who they are.</a:t>
            </a:r>
          </a:p>
          <a:p>
            <a:pPr marL="0" indent="0" algn="just">
              <a:buNone/>
            </a:pPr>
            <a:r>
              <a:rPr lang="en-GB" sz="3400" cap="none" dirty="0">
                <a:effectLst>
                  <a:glow rad="38100">
                    <a:schemeClr val="bg1">
                      <a:lumMod val="50000"/>
                      <a:lumOff val="50000"/>
                      <a:alpha val="20000"/>
                    </a:schemeClr>
                  </a:glow>
                </a:effectLst>
                <a:latin typeface="+mj-lt"/>
              </a:rPr>
              <a:t>As a virtual school, we harness the power of technology to remove barriers and open doors, creating meaningful connections between pupils, families, and teachers—wherever they may be. Through strong relationships, high expectations, and a caring, therapeutically informed environment, we help our pupils to build confidence, resilience, and ambition for the future. Our in-house clinical team provides tailored support, empowering students to navigate their social, emotional, and behavioural challenges with care and expertise.</a:t>
            </a:r>
          </a:p>
          <a:p>
            <a:pPr marL="0" indent="0" algn="just">
              <a:buNone/>
            </a:pPr>
            <a:r>
              <a:rPr lang="en-GB" sz="3400" cap="none" dirty="0">
                <a:effectLst>
                  <a:glow rad="38100">
                    <a:schemeClr val="bg1">
                      <a:lumMod val="50000"/>
                      <a:lumOff val="50000"/>
                      <a:alpha val="20000"/>
                    </a:schemeClr>
                  </a:glow>
                </a:effectLst>
                <a:latin typeface="+mj-lt"/>
              </a:rPr>
              <a:t>This prospectus offers a window into how our values shape daily life in our virtual classrooms and how we work together to ensure that every young person entrusted to us not only succeeds, but truly thrives.</a:t>
            </a:r>
          </a:p>
        </p:txBody>
      </p:sp>
      <p:pic>
        <p:nvPicPr>
          <p:cNvPr id="4098" name="Picture 2">
            <a:extLst>
              <a:ext uri="{FF2B5EF4-FFF2-40B4-BE49-F238E27FC236}">
                <a16:creationId xmlns:a16="http://schemas.microsoft.com/office/drawing/2014/main" id="{F1E2AA16-B6CD-2AFD-5EFD-9A6E2F9E9C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70473" y="2552523"/>
            <a:ext cx="1366471" cy="18261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C00"/>
                  </a:outerShdw>
                </a:effectLst>
              </a14:hiddenEffects>
            </a:ext>
          </a:extLst>
        </p:spPr>
      </p:pic>
      <mc:AlternateContent xmlns:mc="http://schemas.openxmlformats.org/markup-compatibility/2006">
        <mc:Choice xmlns:p14="http://schemas.microsoft.com/office/powerpoint/2010/main" Requires="p14">
          <p:contentPart p14:bwMode="auto" r:id="rId6">
            <p14:nvContentPartPr>
              <p14:cNvPr id="5" name="Ink 4">
                <a:extLst>
                  <a:ext uri="{FF2B5EF4-FFF2-40B4-BE49-F238E27FC236}">
                    <a16:creationId xmlns:a16="http://schemas.microsoft.com/office/drawing/2014/main" id="{65F5EB0F-B1C4-EEE5-24F0-7FD8DD3AA7A9}"/>
                  </a:ext>
                </a:extLst>
              </p14:cNvPr>
              <p14:cNvContentPartPr/>
              <p14:nvPr/>
            </p14:nvContentPartPr>
            <p14:xfrm>
              <a:off x="8063379" y="4694191"/>
              <a:ext cx="1093470" cy="724535"/>
            </p14:xfrm>
          </p:contentPart>
        </mc:Choice>
        <mc:Fallback>
          <p:pic>
            <p:nvPicPr>
              <p:cNvPr id="5" name="Ink 4">
                <a:extLst>
                  <a:ext uri="{FF2B5EF4-FFF2-40B4-BE49-F238E27FC236}">
                    <a16:creationId xmlns:a16="http://schemas.microsoft.com/office/drawing/2014/main" id="{65F5EB0F-B1C4-EEE5-24F0-7FD8DD3AA7A9}"/>
                  </a:ext>
                </a:extLst>
              </p:cNvPr>
              <p:cNvPicPr/>
              <p:nvPr/>
            </p:nvPicPr>
            <p:blipFill>
              <a:blip r:embed="rId7"/>
              <a:stretch>
                <a:fillRect/>
              </a:stretch>
            </p:blipFill>
            <p:spPr>
              <a:xfrm>
                <a:off x="8054381" y="4685193"/>
                <a:ext cx="1111107" cy="742171"/>
              </a:xfrm>
              <a:prstGeom prst="rect">
                <a:avLst/>
              </a:prstGeom>
            </p:spPr>
          </p:pic>
        </mc:Fallback>
      </mc:AlternateContent>
      <p:pic>
        <p:nvPicPr>
          <p:cNvPr id="3" name="Picture 2">
            <a:extLst>
              <a:ext uri="{FF2B5EF4-FFF2-40B4-BE49-F238E27FC236}">
                <a16:creationId xmlns:a16="http://schemas.microsoft.com/office/drawing/2014/main" id="{073F1F80-4368-1089-0F48-04B22E3DEEB7}"/>
              </a:ext>
            </a:extLst>
          </p:cNvPr>
          <p:cNvPicPr>
            <a:picLocks noChangeAspect="1"/>
          </p:cNvPicPr>
          <p:nvPr/>
        </p:nvPicPr>
        <p:blipFill>
          <a:blip r:embed="rId4"/>
          <a:stretch>
            <a:fillRect/>
          </a:stretch>
        </p:blipFill>
        <p:spPr>
          <a:xfrm>
            <a:off x="10680878" y="5418726"/>
            <a:ext cx="1167276" cy="1014478"/>
          </a:xfrm>
          <a:prstGeom prst="rect">
            <a:avLst/>
          </a:prstGeom>
        </p:spPr>
      </p:pic>
    </p:spTree>
    <p:extLst>
      <p:ext uri="{BB962C8B-B14F-4D97-AF65-F5344CB8AC3E}">
        <p14:creationId xmlns:p14="http://schemas.microsoft.com/office/powerpoint/2010/main" val="14149338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txBody>
          <a:bodyPr/>
          <a:lstStyle/>
          <a:p>
            <a:endParaRPr lang="en-GB"/>
          </a:p>
        </p:txBody>
      </p:sp>
      <p:sp>
        <p:nvSpPr>
          <p:cNvPr id="11"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13"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GB"/>
          </a:p>
        </p:txBody>
      </p:sp>
      <p:sp>
        <p:nvSpPr>
          <p:cNvPr id="2" name="Title 1">
            <a:extLst>
              <a:ext uri="{FF2B5EF4-FFF2-40B4-BE49-F238E27FC236}">
                <a16:creationId xmlns:a16="http://schemas.microsoft.com/office/drawing/2014/main" id="{AE8A5E08-2613-0E38-EAB3-EA7846CBA1D7}"/>
              </a:ext>
            </a:extLst>
          </p:cNvPr>
          <p:cNvSpPr>
            <a:spLocks noGrp="1"/>
          </p:cNvSpPr>
          <p:nvPr>
            <p:ph type="title"/>
          </p:nvPr>
        </p:nvSpPr>
        <p:spPr>
          <a:xfrm>
            <a:off x="639098" y="554028"/>
            <a:ext cx="6072776" cy="1316717"/>
          </a:xfrm>
        </p:spPr>
        <p:txBody>
          <a:bodyPr>
            <a:normAutofit/>
          </a:bodyPr>
          <a:lstStyle/>
          <a:p>
            <a:pPr>
              <a:lnSpc>
                <a:spcPct val="90000"/>
              </a:lnSpc>
            </a:pPr>
            <a:r>
              <a:rPr lang="en-GB" b="1" dirty="0">
                <a:solidFill>
                  <a:srgbClr val="FFFFFF"/>
                </a:solidFill>
              </a:rPr>
              <a:t>Our</a:t>
            </a:r>
            <a:r>
              <a:rPr lang="en-GB" dirty="0">
                <a:solidFill>
                  <a:srgbClr val="FFFFFF"/>
                </a:solidFill>
              </a:rPr>
              <a:t> ETHOS</a:t>
            </a:r>
            <a:br>
              <a:rPr lang="en-GB" dirty="0">
                <a:solidFill>
                  <a:srgbClr val="FFFFFF"/>
                </a:solidFill>
              </a:rPr>
            </a:br>
            <a:r>
              <a:rPr lang="en-GB" sz="2000" b="1" dirty="0">
                <a:solidFill>
                  <a:schemeClr val="bg2">
                    <a:lumMod val="40000"/>
                    <a:lumOff val="60000"/>
                  </a:schemeClr>
                </a:solidFill>
                <a:effectLst>
                  <a:outerShdw blurRad="38100" dist="38100" dir="2700000" algn="tl">
                    <a:srgbClr val="000000">
                      <a:alpha val="43137"/>
                    </a:srgbClr>
                  </a:outerShdw>
                </a:effectLst>
              </a:rPr>
              <a:t>Therapeutically informed online education</a:t>
            </a:r>
            <a:endParaRPr lang="en-GB" b="1" dirty="0">
              <a:solidFill>
                <a:schemeClr val="bg2">
                  <a:lumMod val="40000"/>
                  <a:lumOff val="60000"/>
                </a:schemeClr>
              </a:solidFill>
              <a:effectLst>
                <a:outerShdw blurRad="38100" dist="38100" dir="2700000" algn="tl">
                  <a:srgbClr val="000000">
                    <a:alpha val="43137"/>
                  </a:srgbClr>
                </a:outerShdw>
              </a:effectLst>
            </a:endParaRPr>
          </a:p>
        </p:txBody>
      </p:sp>
      <p:pic>
        <p:nvPicPr>
          <p:cNvPr id="4" name="Picture 3" descr="A child sitting at a desk with a computer and a calculator&#10;&#10;AI-generated content may be incorrect.">
            <a:extLst>
              <a:ext uri="{FF2B5EF4-FFF2-40B4-BE49-F238E27FC236}">
                <a16:creationId xmlns:a16="http://schemas.microsoft.com/office/drawing/2014/main" id="{AB84FD85-9DD1-8412-E5C3-2430024E3E95}"/>
              </a:ext>
            </a:extLst>
          </p:cNvPr>
          <p:cNvPicPr>
            <a:picLocks noChangeAspect="1"/>
          </p:cNvPicPr>
          <p:nvPr/>
        </p:nvPicPr>
        <p:blipFill>
          <a:blip r:embed="rId2">
            <a:extLst>
              <a:ext uri="{28A0092B-C50C-407E-A947-70E740481C1C}">
                <a14:useLocalDpi xmlns:a14="http://schemas.microsoft.com/office/drawing/2010/main" val="0"/>
              </a:ext>
            </a:extLst>
          </a:blip>
          <a:srcRect l="20227" r="23978" b="-2"/>
          <a:stretch>
            <a:fillRect/>
          </a:stretch>
        </p:blipFill>
        <p:spPr bwMode="auto">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a:noFill/>
        </p:spPr>
      </p:pic>
      <p:sp>
        <p:nvSpPr>
          <p:cNvPr id="15" name="Rectangle 14">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Oval 18">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40AB935F-E2AA-B1EC-89B0-4391F6B4B38C}"/>
              </a:ext>
            </a:extLst>
          </p:cNvPr>
          <p:cNvSpPr>
            <a:spLocks noGrp="1"/>
          </p:cNvSpPr>
          <p:nvPr>
            <p:ph idx="1"/>
          </p:nvPr>
        </p:nvSpPr>
        <p:spPr>
          <a:xfrm>
            <a:off x="639098" y="1686187"/>
            <a:ext cx="6072776" cy="4688668"/>
          </a:xfrm>
        </p:spPr>
        <p:txBody>
          <a:bodyPr anchor="ctr">
            <a:normAutofit/>
          </a:bodyPr>
          <a:lstStyle/>
          <a:p>
            <a:pPr marL="0" indent="0">
              <a:lnSpc>
                <a:spcPct val="90000"/>
              </a:lnSpc>
              <a:buNone/>
            </a:pPr>
            <a:endParaRPr lang="en-GB" sz="900" cap="none" dirty="0">
              <a:solidFill>
                <a:srgbClr val="FFFFFF"/>
              </a:solidFill>
              <a:effectLst/>
            </a:endParaRPr>
          </a:p>
          <a:p>
            <a:pPr>
              <a:lnSpc>
                <a:spcPct val="90000"/>
              </a:lnSpc>
            </a:pPr>
            <a:r>
              <a:rPr lang="en-GB" sz="1000" cap="none" dirty="0">
                <a:solidFill>
                  <a:srgbClr val="FFFFFF"/>
                </a:solidFill>
                <a:effectLst/>
              </a:rPr>
              <a:t>At </a:t>
            </a:r>
            <a:r>
              <a:rPr lang="en-GB" sz="1000" b="1" cap="none" dirty="0">
                <a:solidFill>
                  <a:srgbClr val="FFFFFF"/>
                </a:solidFill>
                <a:effectLst/>
              </a:rPr>
              <a:t>Emerge Virtual School</a:t>
            </a:r>
            <a:r>
              <a:rPr lang="en-GB" sz="1000" cap="none" dirty="0">
                <a:solidFill>
                  <a:srgbClr val="FFFFFF"/>
                </a:solidFill>
                <a:effectLst/>
              </a:rPr>
              <a:t>, we have drawn upon the wealth of expertise and insight developed in our established SEN school and reimagined it within a dynamic online setting.</a:t>
            </a:r>
          </a:p>
          <a:p>
            <a:pPr>
              <a:lnSpc>
                <a:spcPct val="90000"/>
              </a:lnSpc>
            </a:pPr>
            <a:r>
              <a:rPr lang="en-GB" sz="1000" cap="none" dirty="0">
                <a:solidFill>
                  <a:srgbClr val="FFFFFF"/>
                </a:solidFill>
                <a:effectLst/>
              </a:rPr>
              <a:t>Our online school delivers a broad, carefully designed curriculum that pupils can access from the comfort of their own homes. This enables them to work towards recognised qualifications that open pathways to further education, training, or employment.</a:t>
            </a:r>
          </a:p>
          <a:p>
            <a:pPr>
              <a:lnSpc>
                <a:spcPct val="90000"/>
              </a:lnSpc>
            </a:pPr>
            <a:r>
              <a:rPr lang="en-GB" sz="1000" cap="none" dirty="0">
                <a:solidFill>
                  <a:srgbClr val="FFFFFF"/>
                </a:solidFill>
                <a:effectLst/>
              </a:rPr>
              <a:t>Our dedicated team is both skilled and deeply committed, placing encouragement and reassurance at the centre of everything we do. We strive to create a calm, supportive environment where consistent, empathetic communication helps students who may have found traditional schooling challenging. Staff are trained to identify early signs of anxiety or disengagement and respond with tailored one-to-one support that fosters trust, resilience, and self-belief.</a:t>
            </a:r>
          </a:p>
          <a:p>
            <a:pPr>
              <a:lnSpc>
                <a:spcPct val="90000"/>
              </a:lnSpc>
            </a:pPr>
            <a:r>
              <a:rPr lang="en-GB" sz="1000" cap="none" dirty="0">
                <a:solidFill>
                  <a:srgbClr val="FFFFFF"/>
                </a:solidFill>
                <a:effectLst/>
              </a:rPr>
              <a:t>Alongside their academic studies, pupils benefit from personalised therapeutic input that helps them understand and manage the wider developmental challenges they face. This holistic approach equips them with the strategies and confidence they need not only for success in education but also for life beyond the classroom.</a:t>
            </a:r>
          </a:p>
          <a:p>
            <a:pPr>
              <a:lnSpc>
                <a:spcPct val="90000"/>
              </a:lnSpc>
            </a:pPr>
            <a:r>
              <a:rPr lang="en-GB" sz="1000" cap="none" dirty="0">
                <a:solidFill>
                  <a:srgbClr val="FFFFFF"/>
                </a:solidFill>
                <a:effectLst/>
              </a:rPr>
              <a:t>On joining us, every student undertakes a series of academic and therapeutic assessments. These provide a comprehensive picture of their strengths, social and emotional needs, and areas for growth. Using this profile, our staff design a bespoke timetable and adapt lessons to maximise engagement and progress.</a:t>
            </a:r>
          </a:p>
          <a:p>
            <a:pPr>
              <a:lnSpc>
                <a:spcPct val="90000"/>
              </a:lnSpc>
            </a:pPr>
            <a:r>
              <a:rPr lang="en-GB" sz="1000" cap="none" dirty="0">
                <a:solidFill>
                  <a:srgbClr val="FFFFFF"/>
                </a:solidFill>
                <a:effectLst/>
              </a:rPr>
              <a:t>This highly individualised model sets Emerge Virtual School apart. While we may not share a physical space with our learners, we work tirelessly to ensure that lessons are creative, engaging, and inspiring for every child. Above all, our goal is to help students rekindle their curiosity, rediscover the joy of learning, and move forward with confidence.</a:t>
            </a:r>
          </a:p>
          <a:p>
            <a:pPr marL="0" indent="0">
              <a:lnSpc>
                <a:spcPct val="90000"/>
              </a:lnSpc>
              <a:buNone/>
            </a:pPr>
            <a:endParaRPr lang="en-GB" sz="900" dirty="0">
              <a:solidFill>
                <a:srgbClr val="FFFFFF"/>
              </a:solidFill>
            </a:endParaRPr>
          </a:p>
        </p:txBody>
      </p:sp>
    </p:spTree>
    <p:extLst>
      <p:ext uri="{BB962C8B-B14F-4D97-AF65-F5344CB8AC3E}">
        <p14:creationId xmlns:p14="http://schemas.microsoft.com/office/powerpoint/2010/main" val="96091973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551B640-F955-402D-C7C0-287A703CE437}"/>
              </a:ext>
            </a:extLst>
          </p:cNvPr>
          <p:cNvPicPr>
            <a:picLocks noChangeAspect="1"/>
          </p:cNvPicPr>
          <p:nvPr/>
        </p:nvPicPr>
        <p:blipFill>
          <a:blip r:embed="rId4">
            <a:alphaModFix amt="20000"/>
          </a:blip>
          <a:srcRect l="4267" t="8604" r="7415" b="8814"/>
          <a:stretch>
            <a:fillRect/>
          </a:stretch>
        </p:blipFill>
        <p:spPr>
          <a:xfrm>
            <a:off x="3451172" y="-10342"/>
            <a:ext cx="8740828" cy="6868342"/>
          </a:xfrm>
          <a:prstGeom prst="rect">
            <a:avLst/>
          </a:prstGeom>
        </p:spPr>
      </p:pic>
      <p:sp>
        <p:nvSpPr>
          <p:cNvPr id="2" name="Title 1">
            <a:extLst>
              <a:ext uri="{FF2B5EF4-FFF2-40B4-BE49-F238E27FC236}">
                <a16:creationId xmlns:a16="http://schemas.microsoft.com/office/drawing/2014/main" id="{BA84F96F-B0BE-4E84-A401-8F8438058CAB}"/>
              </a:ext>
            </a:extLst>
          </p:cNvPr>
          <p:cNvSpPr>
            <a:spLocks noGrp="1"/>
          </p:cNvSpPr>
          <p:nvPr>
            <p:ph type="title"/>
          </p:nvPr>
        </p:nvSpPr>
        <p:spPr>
          <a:xfrm>
            <a:off x="457870" y="458136"/>
            <a:ext cx="2993302" cy="1273898"/>
          </a:xfrm>
        </p:spPr>
        <p:txBody>
          <a:bodyPr rtlCol="0">
            <a:normAutofit/>
          </a:bodyPr>
          <a:lstStyle/>
          <a:p>
            <a:pPr algn="ctr" rtl="0"/>
            <a:r>
              <a:rPr lang="en-GB" sz="3600" b="1" dirty="0"/>
              <a:t>Our</a:t>
            </a:r>
            <a:r>
              <a:rPr lang="en-GB" sz="3600" dirty="0"/>
              <a:t> </a:t>
            </a:r>
            <a:r>
              <a:rPr lang="en-GB" sz="3600" dirty="0">
                <a:solidFill>
                  <a:schemeClr val="bg2">
                    <a:lumMod val="40000"/>
                    <a:lumOff val="60000"/>
                  </a:schemeClr>
                </a:solidFill>
              </a:rPr>
              <a:t>VALUES</a:t>
            </a:r>
          </a:p>
        </p:txBody>
      </p:sp>
      <p:graphicFrame>
        <p:nvGraphicFramePr>
          <p:cNvPr id="5" name="Content Placeholder 2" descr="Icon SmartArt graphic">
            <a:extLst>
              <a:ext uri="{FF2B5EF4-FFF2-40B4-BE49-F238E27FC236}">
                <a16:creationId xmlns:a16="http://schemas.microsoft.com/office/drawing/2014/main" id="{2B828A48-3EC3-4EF9-8697-5D2A44F3F052}"/>
              </a:ext>
            </a:extLst>
          </p:cNvPr>
          <p:cNvGraphicFramePr>
            <a:graphicFrameLocks noGrp="1"/>
          </p:cNvGraphicFramePr>
          <p:nvPr>
            <p:ph idx="1"/>
            <p:extLst>
              <p:ext uri="{D42A27DB-BD31-4B8C-83A1-F6EECF244321}">
                <p14:modId xmlns:p14="http://schemas.microsoft.com/office/powerpoint/2010/main" val="2494701349"/>
              </p:ext>
            </p:extLst>
          </p:nvPr>
        </p:nvGraphicFramePr>
        <p:xfrm>
          <a:off x="3646312" y="1592150"/>
          <a:ext cx="8545688" cy="380695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9" name="TextBox 8">
            <a:extLst>
              <a:ext uri="{FF2B5EF4-FFF2-40B4-BE49-F238E27FC236}">
                <a16:creationId xmlns:a16="http://schemas.microsoft.com/office/drawing/2014/main" id="{FDA1E8D9-9C22-5081-57DE-F277B73AA704}"/>
              </a:ext>
            </a:extLst>
          </p:cNvPr>
          <p:cNvSpPr txBox="1"/>
          <p:nvPr/>
        </p:nvSpPr>
        <p:spPr>
          <a:xfrm>
            <a:off x="457869" y="2633023"/>
            <a:ext cx="2993301" cy="3323987"/>
          </a:xfrm>
          <a:prstGeom prst="rect">
            <a:avLst/>
          </a:prstGeom>
          <a:noFill/>
        </p:spPr>
        <p:txBody>
          <a:bodyPr wrap="square" rtlCol="0">
            <a:spAutoFit/>
          </a:bodyPr>
          <a:lstStyle/>
          <a:p>
            <a:r>
              <a:rPr lang="en-GB" sz="1400" dirty="0"/>
              <a:t>At </a:t>
            </a:r>
            <a:r>
              <a:rPr lang="en-GB" sz="1400" b="1" dirty="0"/>
              <a:t>Emerge</a:t>
            </a:r>
            <a:r>
              <a:rPr lang="en-GB" sz="1400" dirty="0"/>
              <a:t>, our core values of </a:t>
            </a:r>
            <a:r>
              <a:rPr lang="en-GB" sz="1400" b="1" dirty="0"/>
              <a:t>Voice, Connection, Growth, and Inclusion</a:t>
            </a:r>
            <a:r>
              <a:rPr lang="en-GB" sz="1400" dirty="0"/>
              <a:t> serve as guiding principles for every learner’s journey. These values extend beyond the classroom — they nurture confidence, encourage meaningful relationships, and inspire resilience. By living these values, our students not only flourish in our online community but also develop the skills, character, and outlook they need to succeed in the wider world.</a:t>
            </a:r>
          </a:p>
        </p:txBody>
      </p:sp>
    </p:spTree>
    <p:extLst>
      <p:ext uri="{BB962C8B-B14F-4D97-AF65-F5344CB8AC3E}">
        <p14:creationId xmlns:p14="http://schemas.microsoft.com/office/powerpoint/2010/main" val="2706815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E3881-BC6F-81E0-B0F4-C3905FA77E10}"/>
              </a:ext>
            </a:extLst>
          </p:cNvPr>
          <p:cNvSpPr>
            <a:spLocks noGrp="1"/>
          </p:cNvSpPr>
          <p:nvPr>
            <p:ph type="ctrTitle"/>
          </p:nvPr>
        </p:nvSpPr>
        <p:spPr>
          <a:xfrm>
            <a:off x="503338" y="2099733"/>
            <a:ext cx="11182525" cy="1650736"/>
          </a:xfrm>
        </p:spPr>
        <p:txBody>
          <a:bodyPr anchor="b">
            <a:normAutofit/>
          </a:bodyPr>
          <a:lstStyle/>
          <a:p>
            <a:pPr algn="ctr"/>
            <a:r>
              <a:rPr lang="en-GB" sz="4400" b="1" dirty="0"/>
              <a:t>OUR </a:t>
            </a:r>
            <a:r>
              <a:rPr lang="en-GB" sz="4400" dirty="0">
                <a:solidFill>
                  <a:schemeClr val="bg1"/>
                </a:solidFill>
              </a:rPr>
              <a:t>SCHOOL</a:t>
            </a:r>
          </a:p>
        </p:txBody>
      </p:sp>
      <p:graphicFrame>
        <p:nvGraphicFramePr>
          <p:cNvPr id="7" name="Content Placeholder 2">
            <a:extLst>
              <a:ext uri="{FF2B5EF4-FFF2-40B4-BE49-F238E27FC236}">
                <a16:creationId xmlns:a16="http://schemas.microsoft.com/office/drawing/2014/main" id="{2D26D0ED-208F-EB76-E1BD-69B9385456D4}"/>
              </a:ext>
            </a:extLst>
          </p:cNvPr>
          <p:cNvGraphicFramePr/>
          <p:nvPr>
            <p:extLst>
              <p:ext uri="{D42A27DB-BD31-4B8C-83A1-F6EECF244321}">
                <p14:modId xmlns:p14="http://schemas.microsoft.com/office/powerpoint/2010/main" val="2401035479"/>
              </p:ext>
              <p:ext uri="{E7BDC344-281C-4309-B0C6-D0EE65EED2A8}">
                <p202:designPr xmlns:p202="http://schemas.microsoft.com/office/powerpoint/2020/02/main">
                  <p202:designTagLst>
                    <p202:designTag name="ARCH:1:CLS" val="InformationBlock"/>
                    <p202:designTag name="ARCH:1:VSVAR" val="TitledTextBox"/>
                  </p202:designTagLst>
                </p202:designPr>
              </p:ext>
            </p:extLst>
          </p:nvPr>
        </p:nvGraphicFramePr>
        <p:xfrm>
          <a:off x="1751012" y="3886200"/>
          <a:ext cx="8676222" cy="24642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Build your project with AlgoKit">
            <a:extLst>
              <a:ext uri="{FF2B5EF4-FFF2-40B4-BE49-F238E27FC236}">
                <a16:creationId xmlns:a16="http://schemas.microsoft.com/office/drawing/2014/main" id="{9F6252B7-5791-222D-3E28-CE4BFFD19677}"/>
              </a:ext>
            </a:extLst>
          </p:cNvPr>
          <p:cNvPicPr>
            <a:picLocks noChangeAspect="1"/>
          </p:cNvPicPr>
          <p:nvPr/>
        </p:nvPicPr>
        <p:blipFill>
          <a:blip r:embed="rId7">
            <a:alphaModFix amt="65000"/>
            <a:extLst>
              <a:ext uri="{28A0092B-C50C-407E-A947-70E740481C1C}">
                <a14:useLocalDpi xmlns:a14="http://schemas.microsoft.com/office/drawing/2010/main" val="0"/>
              </a:ext>
            </a:extLst>
          </a:blip>
          <a:srcRect t="20135" b="40340"/>
          <a:stretch>
            <a:fillRect/>
          </a:stretch>
        </p:blipFill>
        <p:spPr bwMode="auto">
          <a:xfrm>
            <a:off x="-6877" y="1"/>
            <a:ext cx="12192000" cy="2673992"/>
          </a:xfrm>
          <a:prstGeom prst="rect">
            <a:avLst/>
          </a:prstGeom>
          <a:noFill/>
          <a:ln>
            <a:noFill/>
          </a:ln>
        </p:spPr>
      </p:pic>
    </p:spTree>
    <p:extLst>
      <p:ext uri="{BB962C8B-B14F-4D97-AF65-F5344CB8AC3E}">
        <p14:creationId xmlns:p14="http://schemas.microsoft.com/office/powerpoint/2010/main" val="258228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Online Training Wallpapers - Top Free Online Training Backgrounds ...">
            <a:extLst>
              <a:ext uri="{FF2B5EF4-FFF2-40B4-BE49-F238E27FC236}">
                <a16:creationId xmlns:a16="http://schemas.microsoft.com/office/drawing/2014/main" id="{74A79AA2-7A39-67CB-E055-F9C2591A8A14}"/>
              </a:ext>
            </a:extLst>
          </p:cNvPr>
          <p:cNvPicPr>
            <a:picLocks noChangeAspect="1" noChangeArrowheads="1"/>
          </p:cNvPicPr>
          <p:nvPr/>
        </p:nvPicPr>
        <p:blipFill>
          <a:blip r:embed="rId2">
            <a:alphaModFix amt="30000"/>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1588"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ACD28037-4B06-5212-9D31-45862F177179}"/>
              </a:ext>
            </a:extLst>
          </p:cNvPr>
          <p:cNvSpPr>
            <a:spLocks noGrp="1"/>
          </p:cNvSpPr>
          <p:nvPr>
            <p:ph type="title"/>
          </p:nvPr>
        </p:nvSpPr>
        <p:spPr>
          <a:xfrm>
            <a:off x="1141413" y="292107"/>
            <a:ext cx="9905998" cy="1716074"/>
          </a:xfrm>
        </p:spPr>
        <p:txBody>
          <a:bodyPr anchor="ctr">
            <a:normAutofit/>
          </a:bodyPr>
          <a:lstStyle/>
          <a:p>
            <a:r>
              <a:rPr lang="en-GB" sz="4400" b="1" dirty="0"/>
              <a:t>OUR</a:t>
            </a:r>
            <a:r>
              <a:rPr lang="en-GB" sz="4400" dirty="0"/>
              <a:t> </a:t>
            </a:r>
            <a:r>
              <a:rPr lang="en-GB" sz="4400" dirty="0">
                <a:solidFill>
                  <a:schemeClr val="bg1"/>
                </a:solidFill>
              </a:rPr>
              <a:t>CURRICULUM</a:t>
            </a:r>
            <a:br>
              <a:rPr lang="en-GB" dirty="0">
                <a:solidFill>
                  <a:schemeClr val="tx1"/>
                </a:solidFill>
              </a:rPr>
            </a:br>
            <a:r>
              <a:rPr lang="en-GB" sz="1800" b="1" dirty="0">
                <a:solidFill>
                  <a:schemeClr val="accent1">
                    <a:lumMod val="75000"/>
                  </a:schemeClr>
                </a:solidFill>
                <a:effectLst>
                  <a:outerShdw blurRad="38100" dist="38100" dir="2700000" algn="tl">
                    <a:srgbClr val="000000">
                      <a:alpha val="43137"/>
                    </a:srgbClr>
                  </a:outerShdw>
                </a:effectLst>
              </a:rPr>
              <a:t>DYNAMIC, PERSONALISED AND FUTURE-FOCUSED</a:t>
            </a:r>
            <a:endParaRPr lang="en-GB" b="1" dirty="0">
              <a:solidFill>
                <a:schemeClr val="accent1">
                  <a:lumMod val="75000"/>
                </a:schemeClr>
              </a:solidFill>
              <a:effectLst>
                <a:outerShdw blurRad="38100" dist="38100" dir="2700000" algn="tl">
                  <a:srgbClr val="000000">
                    <a:alpha val="43137"/>
                  </a:srgbClr>
                </a:outerShdw>
              </a:effectLst>
            </a:endParaRPr>
          </a:p>
        </p:txBody>
      </p:sp>
      <p:sp>
        <p:nvSpPr>
          <p:cNvPr id="7" name="Content Placeholder 2">
            <a:extLst>
              <a:ext uri="{FF2B5EF4-FFF2-40B4-BE49-F238E27FC236}">
                <a16:creationId xmlns:a16="http://schemas.microsoft.com/office/drawing/2014/main" id="{6959AC80-3282-328B-03C3-B6F135D231FB}"/>
              </a:ext>
            </a:extLst>
          </p:cNvPr>
          <p:cNvSpPr txBox="1">
            <a:spLocks/>
          </p:cNvSpPr>
          <p:nvPr>
            <p:extLst>
              <p:ext uri="{E7BDC344-281C-4309-B0C6-D0EE65EED2A8}">
                <p202:designPr xmlns:p202="http://schemas.microsoft.com/office/powerpoint/2020/02/main">
                  <p202:designTagLst>
                    <p202:designTag name="ARCH:1:VSVAR" val="TitledTextBox"/>
                    <p202:designTag name="ARCH:1:CLS" val="InformationBlock"/>
                  </p202:designTagLst>
                </p202:designPr>
              </p:ext>
            </p:extLst>
          </p:nvPr>
        </p:nvSpPr>
        <p:spPr>
          <a:xfrm>
            <a:off x="4943474" y="2300287"/>
            <a:ext cx="6568281" cy="3758529"/>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a:lstStyle>
          <a:p>
            <a:r>
              <a:rPr lang="en-GB" sz="1200" cap="none" dirty="0">
                <a:effectLst/>
              </a:rPr>
              <a:t>At Emerge Virtual School, students benefit from a </a:t>
            </a:r>
            <a:r>
              <a:rPr lang="en-GB" sz="1200" b="1" cap="none" dirty="0">
                <a:effectLst/>
              </a:rPr>
              <a:t>rich and adaptable curriculum</a:t>
            </a:r>
            <a:r>
              <a:rPr lang="en-GB" sz="1200" cap="none" dirty="0">
                <a:effectLst/>
              </a:rPr>
              <a:t> that nurtures both academic achievement and personal growth. Our approach is designed not only to help learners make progress now but also to equip them with the skills and confidence they will carry into adulthood.</a:t>
            </a:r>
          </a:p>
          <a:p>
            <a:pPr marL="0" lvl="1" indent="0">
              <a:lnSpc>
                <a:spcPct val="90000"/>
              </a:lnSpc>
              <a:buFont typeface="Arial" panose="020B0604020202020204" pitchFamily="34" charset="0"/>
              <a:buNone/>
            </a:pPr>
            <a:endParaRPr lang="en-GB" sz="1200" cap="none" dirty="0"/>
          </a:p>
          <a:p>
            <a:r>
              <a:rPr lang="en-GB" sz="1200" cap="none" dirty="0">
                <a:effectLst/>
              </a:rPr>
              <a:t>We provide a </a:t>
            </a:r>
            <a:r>
              <a:rPr lang="en-GB" sz="1200" b="1" cap="none" dirty="0">
                <a:effectLst/>
              </a:rPr>
              <a:t>variety of academic routes and practical learning opportunities</a:t>
            </a:r>
            <a:r>
              <a:rPr lang="en-GB" sz="1200" cap="none" dirty="0">
                <a:effectLst/>
              </a:rPr>
              <a:t>, enabling students to pursue qualifications that match their individual strengths and aspirations. These include GCSEs, Functional Skills (Entry 1 through Level 2), ASDAN programmes, and vocational awards.</a:t>
            </a:r>
          </a:p>
          <a:p>
            <a:r>
              <a:rPr lang="en-GB" sz="1200" cap="none" dirty="0">
                <a:effectLst/>
              </a:rPr>
              <a:t>Beyond qualifications, our curriculum is structured to help students develop essential life skills—fostering resilience, confidence, and independence—so they can form healthy relationships, contribute positively to their communities, and prepare for fulfilling future pathways.</a:t>
            </a:r>
          </a:p>
          <a:p>
            <a:r>
              <a:rPr lang="en-GB" sz="1200" cap="none" dirty="0">
                <a:effectLst/>
              </a:rPr>
              <a:t>While our framework is </a:t>
            </a:r>
            <a:r>
              <a:rPr lang="en-GB" sz="1200" b="1" cap="none" dirty="0">
                <a:effectLst/>
              </a:rPr>
              <a:t>aligned with the National Curriculum</a:t>
            </a:r>
            <a:r>
              <a:rPr lang="en-GB" sz="1200" cap="none" dirty="0">
                <a:effectLst/>
              </a:rPr>
              <a:t>, we go further by </a:t>
            </a:r>
            <a:r>
              <a:rPr lang="en-GB" sz="1200" b="1" cap="none" dirty="0">
                <a:effectLst/>
              </a:rPr>
              <a:t>personalising every aspect</a:t>
            </a:r>
            <a:r>
              <a:rPr lang="en-GB" sz="1200" cap="none" dirty="0">
                <a:effectLst/>
              </a:rPr>
              <a:t> to meet the unique needs of each learner. This ensures that education remains relevant, engaging, and truly aspirational.</a:t>
            </a:r>
          </a:p>
        </p:txBody>
      </p:sp>
      <p:pic>
        <p:nvPicPr>
          <p:cNvPr id="8" name="Picture 7" descr="Useful Information – Tutor Train – Multi-Award-Winning Home Tuition">
            <a:extLst>
              <a:ext uri="{FF2B5EF4-FFF2-40B4-BE49-F238E27FC236}">
                <a16:creationId xmlns:a16="http://schemas.microsoft.com/office/drawing/2014/main" id="{730614C5-03B0-E209-0C9B-60C244171AF6}"/>
              </a:ext>
            </a:extLst>
          </p:cNvPr>
          <p:cNvPicPr>
            <a:picLocks noChangeAspect="1"/>
          </p:cNvPicPr>
          <p:nvPr/>
        </p:nvPicPr>
        <p:blipFill rotWithShape="1">
          <a:blip r:embed="rId3">
            <a:alphaModFix amt="75000"/>
            <a:extLst>
              <a:ext uri="{28A0092B-C50C-407E-A947-70E740481C1C}">
                <a14:useLocalDpi xmlns:a14="http://schemas.microsoft.com/office/drawing/2010/main" val="0"/>
              </a:ext>
            </a:extLst>
          </a:blip>
          <a:srcRect r="9076" b="3"/>
          <a:stretch>
            <a:fillRect/>
          </a:stretch>
        </p:blipFill>
        <p:spPr bwMode="auto">
          <a:xfrm>
            <a:off x="1233568" y="1930675"/>
            <a:ext cx="2755960" cy="2094640"/>
          </a:xfrm>
          <a:prstGeom prst="rect">
            <a:avLst/>
          </a:prstGeom>
          <a:noFill/>
          <a:ln>
            <a:noFill/>
          </a:ln>
          <a:extLst>
            <a:ext uri="{53640926-AAD7-44D8-BBD7-CCE9431645EC}">
              <a14:shadowObscured xmlns:a14="http://schemas.microsoft.com/office/drawing/2010/main"/>
            </a:ext>
          </a:extLst>
        </p:spPr>
      </p:pic>
      <p:pic>
        <p:nvPicPr>
          <p:cNvPr id="9" name="Picture 4" descr="&quot;Girl Using A Laptop Computer&quot; by Stocksy Contributor &quot;Lumina&quot; - Stocksy">
            <a:extLst>
              <a:ext uri="{FF2B5EF4-FFF2-40B4-BE49-F238E27FC236}">
                <a16:creationId xmlns:a16="http://schemas.microsoft.com/office/drawing/2014/main" id="{87135CE2-97E4-A006-E58C-668E9DB6E6AC}"/>
              </a:ext>
            </a:extLst>
          </p:cNvPr>
          <p:cNvPicPr>
            <a:picLocks noChangeAspect="1" noChangeArrowheads="1"/>
          </p:cNvPicPr>
          <p:nvPr/>
        </p:nvPicPr>
        <p:blipFill>
          <a:blip r:embed="rId4">
            <a:alphaModFix amt="65000"/>
            <a:extLst>
              <a:ext uri="{28A0092B-C50C-407E-A947-70E740481C1C}">
                <a14:useLocalDpi xmlns:a14="http://schemas.microsoft.com/office/drawing/2010/main" val="0"/>
              </a:ext>
            </a:extLst>
          </a:blip>
          <a:srcRect/>
          <a:stretch>
            <a:fillRect/>
          </a:stretch>
        </p:blipFill>
        <p:spPr bwMode="auto">
          <a:xfrm>
            <a:off x="1233568" y="4224424"/>
            <a:ext cx="2751590" cy="1834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539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4" name="Rectangle 13">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Oval 14">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Oval 18">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21"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22"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4" name="Rectangle 23">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6DFBE54E-A701-4039-AC57-CF06B37CC6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8" name="Freeform 5">
            <a:extLst>
              <a:ext uri="{FF2B5EF4-FFF2-40B4-BE49-F238E27FC236}">
                <a16:creationId xmlns:a16="http://schemas.microsoft.com/office/drawing/2014/main" id="{D33A9890-FE1F-4F08-8EF4-FD2B43954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pic>
        <p:nvPicPr>
          <p:cNvPr id="6" name="Content Placeholder 4" descr="A child using a computer&#10;&#10;AI-generated content may be incorrect.">
            <a:extLst>
              <a:ext uri="{FF2B5EF4-FFF2-40B4-BE49-F238E27FC236}">
                <a16:creationId xmlns:a16="http://schemas.microsoft.com/office/drawing/2014/main" id="{4AD625C2-F850-AAFC-5F31-9493B79E790D}"/>
              </a:ext>
            </a:extLst>
          </p:cNvPr>
          <p:cNvPicPr>
            <a:picLocks noChangeAspect="1"/>
          </p:cNvPicPr>
          <p:nvPr/>
        </p:nvPicPr>
        <p:blipFill>
          <a:blip r:embed="rId3">
            <a:duotone>
              <a:prstClr val="black"/>
              <a:schemeClr val="accent5">
                <a:tint val="45000"/>
                <a:satMod val="400000"/>
              </a:schemeClr>
            </a:duotone>
            <a:alphaModFix amt="25000"/>
            <a:extLst>
              <a:ext uri="{28A0092B-C50C-407E-A947-70E740481C1C}">
                <a14:useLocalDpi xmlns:a14="http://schemas.microsoft.com/office/drawing/2010/main" val="0"/>
              </a:ext>
            </a:extLst>
          </a:blip>
          <a:srcRect t="543" r="-1" b="5598"/>
          <a:stretch>
            <a:fillRect/>
          </a:stretch>
        </p:blipFill>
        <p:spPr bwMode="auto">
          <a:xfrm>
            <a:off x="474133" y="474134"/>
            <a:ext cx="11243734" cy="5909733"/>
          </a:xfrm>
          <a:prstGeom prst="rect">
            <a:avLst/>
          </a:prstGeom>
          <a:noFill/>
        </p:spPr>
      </p:pic>
      <p:sp>
        <p:nvSpPr>
          <p:cNvPr id="7" name="Title 1">
            <a:extLst>
              <a:ext uri="{FF2B5EF4-FFF2-40B4-BE49-F238E27FC236}">
                <a16:creationId xmlns:a16="http://schemas.microsoft.com/office/drawing/2014/main" id="{49EAF282-DC64-7B95-2AD7-23AD26D0A44E}"/>
              </a:ext>
            </a:extLst>
          </p:cNvPr>
          <p:cNvSpPr>
            <a:spLocks noGrp="1"/>
          </p:cNvSpPr>
          <p:nvPr>
            <p:ph type="title"/>
          </p:nvPr>
        </p:nvSpPr>
        <p:spPr>
          <a:xfrm>
            <a:off x="1154954" y="973668"/>
            <a:ext cx="8761413" cy="706964"/>
          </a:xfrm>
        </p:spPr>
        <p:txBody>
          <a:bodyPr vert="horz" lIns="91440" tIns="45720" rIns="91440" bIns="45720" rtlCol="0" anchor="ctr">
            <a:normAutofit/>
          </a:bodyPr>
          <a:lstStyle/>
          <a:p>
            <a:r>
              <a:rPr lang="en-US">
                <a:solidFill>
                  <a:srgbClr val="FFFFFF"/>
                </a:solidFill>
              </a:rPr>
              <a:t>Therapeutic Approach</a:t>
            </a:r>
          </a:p>
        </p:txBody>
      </p:sp>
      <p:sp>
        <p:nvSpPr>
          <p:cNvPr id="30" name="Rectangle 29">
            <a:extLst>
              <a:ext uri="{FF2B5EF4-FFF2-40B4-BE49-F238E27FC236}">
                <a16:creationId xmlns:a16="http://schemas.microsoft.com/office/drawing/2014/main" id="{92515798-C8A3-40E7-A830-82681C81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 name="Content Placeholder 2">
            <a:extLst>
              <a:ext uri="{FF2B5EF4-FFF2-40B4-BE49-F238E27FC236}">
                <a16:creationId xmlns:a16="http://schemas.microsoft.com/office/drawing/2014/main" id="{5CAD764C-96EF-3B0E-F899-E0F59BD922A0}"/>
              </a:ext>
            </a:extLst>
          </p:cNvPr>
          <p:cNvSpPr>
            <a:spLocks noGrp="1"/>
          </p:cNvSpPr>
          <p:nvPr>
            <p:ph sz="half" idx="1"/>
          </p:nvPr>
        </p:nvSpPr>
        <p:spPr>
          <a:xfrm>
            <a:off x="1154954" y="1820333"/>
            <a:ext cx="8825659" cy="4199467"/>
          </a:xfrm>
        </p:spPr>
        <p:txBody>
          <a:bodyPr vert="horz" lIns="91440" tIns="45720" rIns="91440" bIns="45720" rtlCol="0" anchor="ctr">
            <a:normAutofit/>
          </a:bodyPr>
          <a:lstStyle/>
          <a:p>
            <a:pPr>
              <a:lnSpc>
                <a:spcPct val="90000"/>
              </a:lnSpc>
            </a:pPr>
            <a:r>
              <a:rPr lang="en-US" sz="1500" cap="none">
                <a:solidFill>
                  <a:srgbClr val="FFFFFF"/>
                </a:solidFill>
              </a:rPr>
              <a:t>We adopt a therapeutically informed pedagogy, ensuring that each student’s broader individual needs are addressed to create an environment where meaningful learning can occur. Our staff possess extensive expertise in supporting young people with additional needs and engage in ongoing, weekly in-house clinical CPD (continuing professional development) to continuously refine their practice. Additional targeted training is provided for staff in specialist roles as appropriate.</a:t>
            </a:r>
          </a:p>
          <a:p>
            <a:pPr>
              <a:lnSpc>
                <a:spcPct val="90000"/>
              </a:lnSpc>
            </a:pPr>
            <a:r>
              <a:rPr lang="en-US" sz="1500" cap="none">
                <a:solidFill>
                  <a:srgbClr val="FFFFFF"/>
                </a:solidFill>
              </a:rPr>
              <a:t>We deliver a bespoke, student-centered therapeutic approach, tailored to the unique requirements of each learner. The school’s behaviour framework is grounded in relational behaviour management principles, recognising that much of the behaviour exhibited by students is needs-driven.</a:t>
            </a:r>
          </a:p>
          <a:p>
            <a:pPr>
              <a:lnSpc>
                <a:spcPct val="90000"/>
              </a:lnSpc>
            </a:pPr>
            <a:r>
              <a:rPr lang="en-US" sz="1500" cap="none">
                <a:solidFill>
                  <a:srgbClr val="FFFFFF"/>
                </a:solidFill>
              </a:rPr>
              <a:t>Upon enrollment, parents or carers collaborate with staff to develop an individualised behaviour support plan, equipping the team to implement personalised strategies for addressing challenging behaviour. This is further reinforced through trauma-informed practices, including the PACE (Playfulness, Acceptance, Curiosity, and Empathy) model, which underpins our approach to nurturing positive relationships and fostering emotional wellbeing.</a:t>
            </a:r>
          </a:p>
          <a:p>
            <a:pPr>
              <a:lnSpc>
                <a:spcPct val="90000"/>
              </a:lnSpc>
            </a:pPr>
            <a:endParaRPr lang="en-US" sz="1500">
              <a:solidFill>
                <a:srgbClr val="FFFFFF"/>
              </a:solidFill>
            </a:endParaRPr>
          </a:p>
        </p:txBody>
      </p:sp>
    </p:spTree>
    <p:extLst>
      <p:ext uri="{BB962C8B-B14F-4D97-AF65-F5344CB8AC3E}">
        <p14:creationId xmlns:p14="http://schemas.microsoft.com/office/powerpoint/2010/main" val="71983071"/>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C0384-0433-9D07-18AF-43CD697C88B5}"/>
            </a:ext>
          </a:extLst>
        </p:cNvPr>
        <p:cNvGrpSpPr/>
        <p:nvPr/>
      </p:nvGrpSpPr>
      <p:grpSpPr>
        <a:xfrm>
          <a:off x="0" y="0"/>
          <a:ext cx="0" cy="0"/>
          <a:chOff x="0" y="0"/>
          <a:chExt cx="0" cy="0"/>
        </a:xfrm>
      </p:grpSpPr>
      <p:pic>
        <p:nvPicPr>
          <p:cNvPr id="8194" name="Picture 2" descr="Using Laptop Stock Photos, Pictures &amp; Royalty-Free Images - iStock">
            <a:extLst>
              <a:ext uri="{FF2B5EF4-FFF2-40B4-BE49-F238E27FC236}">
                <a16:creationId xmlns:a16="http://schemas.microsoft.com/office/drawing/2014/main" id="{AB0D3B57-FC5E-0EDC-3E59-46A6356C5299}"/>
              </a:ext>
            </a:extLst>
          </p:cNvPr>
          <p:cNvPicPr>
            <a:picLocks noChangeAspect="1" noChangeArrowheads="1"/>
          </p:cNvPicPr>
          <p:nvPr/>
        </p:nvPicPr>
        <p:blipFill>
          <a:blip r:embed="rId3">
            <a:alphaModFix amt="40000"/>
            <a:extLst>
              <a:ext uri="{28A0092B-C50C-407E-A947-70E740481C1C}">
                <a14:useLocalDpi xmlns:a14="http://schemas.microsoft.com/office/drawing/2010/main" val="0"/>
              </a:ext>
            </a:extLst>
          </a:blip>
          <a:srcRect/>
          <a:stretch>
            <a:fillRect/>
          </a:stretch>
        </p:blipFill>
        <p:spPr bwMode="auto">
          <a:xfrm>
            <a:off x="0" y="1"/>
            <a:ext cx="6286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976AB53-7609-0D71-5EF9-6A77EDC63281}"/>
              </a:ext>
            </a:extLst>
          </p:cNvPr>
          <p:cNvSpPr>
            <a:spLocks noGrp="1"/>
          </p:cNvSpPr>
          <p:nvPr>
            <p:ph type="title"/>
          </p:nvPr>
        </p:nvSpPr>
        <p:spPr>
          <a:xfrm>
            <a:off x="882118" y="91346"/>
            <a:ext cx="3808754" cy="2221706"/>
          </a:xfrm>
        </p:spPr>
        <p:txBody>
          <a:bodyPr rtlCol="0" anchor="ctr">
            <a:normAutofit/>
          </a:bodyPr>
          <a:lstStyle/>
          <a:p>
            <a:pPr rtl="0"/>
            <a:r>
              <a:rPr lang="en-GB" sz="2400" b="1" dirty="0"/>
              <a:t>WHAT</a:t>
            </a:r>
            <a:r>
              <a:rPr lang="en-GB" sz="2400" dirty="0"/>
              <a:t> </a:t>
            </a:r>
            <a:br>
              <a:rPr lang="en-GB" sz="2400" dirty="0"/>
            </a:br>
            <a:r>
              <a:rPr lang="en-GB" sz="2400" dirty="0"/>
              <a:t>IS OUR</a:t>
            </a:r>
            <a:br>
              <a:rPr lang="en-GB" sz="2400" dirty="0"/>
            </a:br>
            <a:r>
              <a:rPr lang="en-GB" sz="2400" b="1" dirty="0"/>
              <a:t>ADMISSIONS PROCESS?</a:t>
            </a:r>
          </a:p>
        </p:txBody>
      </p:sp>
      <p:sp>
        <p:nvSpPr>
          <p:cNvPr id="6" name="Content Placeholder 5">
            <a:extLst>
              <a:ext uri="{FF2B5EF4-FFF2-40B4-BE49-F238E27FC236}">
                <a16:creationId xmlns:a16="http://schemas.microsoft.com/office/drawing/2014/main" id="{360499C7-3E2E-FC7E-AA6A-8D0A60179A63}"/>
              </a:ext>
            </a:extLst>
          </p:cNvPr>
          <p:cNvSpPr>
            <a:spLocks noGrp="1"/>
          </p:cNvSpPr>
          <p:nvPr>
            <p:ph idx="1"/>
          </p:nvPr>
        </p:nvSpPr>
        <p:spPr>
          <a:xfrm>
            <a:off x="4865615" y="2521258"/>
            <a:ext cx="6817399" cy="4172150"/>
          </a:xfrm>
        </p:spPr>
        <p:txBody>
          <a:bodyPr>
            <a:normAutofit/>
          </a:bodyPr>
          <a:lstStyle/>
          <a:p>
            <a:pPr marL="0" indent="0">
              <a:buNone/>
            </a:pPr>
            <a:r>
              <a:rPr lang="en-GB" sz="1300" cap="none" dirty="0">
                <a:effectLst/>
              </a:rPr>
              <a:t>Students are enrolled on to Emerge Virtual School following a consultation with their Local Authority (LA). Our admissions panel carefully reviews the consultation documentation, and where we believe we can effectively meet the young person’s needs, we will seek the LA’s approval to conduct a formal assessment to determine suitability for placement.</a:t>
            </a:r>
          </a:p>
          <a:p>
            <a:pPr marL="0" indent="0">
              <a:buNone/>
            </a:pPr>
            <a:r>
              <a:rPr lang="en-GB" sz="1300" cap="none" dirty="0">
                <a:effectLst/>
              </a:rPr>
              <a:t>The assessment process includes a virtual open day, attended by the young person alongside their parents or carers. During this session, we provide a comprehensive overview of the school’s provision and explore any additional adjustments or support that may be required to facilitate their learning and wellbeing.</a:t>
            </a:r>
          </a:p>
          <a:p>
            <a:pPr marL="0" indent="0">
              <a:buNone/>
            </a:pPr>
            <a:r>
              <a:rPr lang="en-GB" sz="1300" cap="none" dirty="0">
                <a:effectLst/>
              </a:rPr>
              <a:t>In certain cases, we may liaise with previous school placements and other professionals involved in the young person’s care to gather supplementary insights, which inform and enrich the consultation documentation.</a:t>
            </a:r>
          </a:p>
          <a:p>
            <a:pPr marL="0" indent="0">
              <a:buNone/>
            </a:pPr>
            <a:r>
              <a:rPr lang="en-GB" sz="1300" cap="none" dirty="0">
                <a:effectLst/>
              </a:rPr>
              <a:t>Once the assessment is concluded, and with mutual agreement to proceed, we submit a formal placement proposal to the LA. Following approval, we contact parents or carers to initiate tailored transition arrangements, ensuring a smooth and supportive start to the student’s journey at Emerge Virtual School.</a:t>
            </a:r>
          </a:p>
        </p:txBody>
      </p:sp>
    </p:spTree>
    <p:extLst>
      <p:ext uri="{BB962C8B-B14F-4D97-AF65-F5344CB8AC3E}">
        <p14:creationId xmlns:p14="http://schemas.microsoft.com/office/powerpoint/2010/main" val="762019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7170" name="Picture 2" descr="Instructor bootcamps | Missouri Online: Teaching">
            <a:extLst>
              <a:ext uri="{FF2B5EF4-FFF2-40B4-BE49-F238E27FC236}">
                <a16:creationId xmlns:a16="http://schemas.microsoft.com/office/drawing/2014/main" id="{52D5E643-76BA-E5EC-B988-15D827EA349F}"/>
              </a:ext>
            </a:extLst>
          </p:cNvPr>
          <p:cNvPicPr>
            <a:picLocks noChangeAspect="1" noChangeArrowheads="1"/>
          </p:cNvPicPr>
          <p:nvPr/>
        </p:nvPicPr>
        <p:blipFill>
          <a:blip r:embed="rId4">
            <a:alphaModFix amt="50000"/>
            <a:extLst>
              <a:ext uri="{28A0092B-C50C-407E-A947-70E740481C1C}">
                <a14:useLocalDpi xmlns:a14="http://schemas.microsoft.com/office/drawing/2010/main" val="0"/>
              </a:ext>
            </a:extLst>
          </a:blip>
          <a:srcRect/>
          <a:stretch>
            <a:fillRect/>
          </a:stretch>
        </p:blipFill>
        <p:spPr bwMode="auto">
          <a:xfrm>
            <a:off x="0" y="-1"/>
            <a:ext cx="1223908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4080833-6B30-404E-B0FA-39D7DC4B1616}"/>
              </a:ext>
            </a:extLst>
          </p:cNvPr>
          <p:cNvSpPr>
            <a:spLocks noGrp="1"/>
          </p:cNvSpPr>
          <p:nvPr>
            <p:ph type="ctrTitle"/>
          </p:nvPr>
        </p:nvSpPr>
        <p:spPr>
          <a:xfrm>
            <a:off x="1751012" y="0"/>
            <a:ext cx="8676222" cy="3307556"/>
          </a:xfrm>
        </p:spPr>
        <p:txBody>
          <a:bodyPr rtlCol="0">
            <a:noAutofit/>
          </a:bodyPr>
          <a:lstStyle/>
          <a:p>
            <a:pPr algn="l" rtl="0"/>
            <a:r>
              <a:rPr lang="en-GB" sz="8800" b="1" dirty="0"/>
              <a:t>CONTACT </a:t>
            </a:r>
            <a:br>
              <a:rPr lang="en-GB" sz="9600" b="1" dirty="0"/>
            </a:br>
            <a:r>
              <a:rPr lang="en-GB" sz="8800" dirty="0">
                <a:solidFill>
                  <a:schemeClr val="bg1"/>
                </a:solidFill>
              </a:rPr>
              <a:t>US</a:t>
            </a:r>
            <a:endParaRPr lang="en-GB" sz="9600" dirty="0">
              <a:solidFill>
                <a:schemeClr val="bg1"/>
              </a:solidFill>
            </a:endParaRPr>
          </a:p>
        </p:txBody>
      </p:sp>
      <p:sp>
        <p:nvSpPr>
          <p:cNvPr id="4" name="Subtitle 3">
            <a:extLst>
              <a:ext uri="{FF2B5EF4-FFF2-40B4-BE49-F238E27FC236}">
                <a16:creationId xmlns:a16="http://schemas.microsoft.com/office/drawing/2014/main" id="{D49C5163-C20C-4544-B7B1-4C17B8DBE161}"/>
              </a:ext>
            </a:extLst>
          </p:cNvPr>
          <p:cNvSpPr>
            <a:spLocks noGrp="1"/>
          </p:cNvSpPr>
          <p:nvPr>
            <p:ph type="subTitle" idx="1"/>
          </p:nvPr>
        </p:nvSpPr>
        <p:spPr>
          <a:xfrm>
            <a:off x="1757889" y="3460916"/>
            <a:ext cx="8676222" cy="1905000"/>
          </a:xfrm>
        </p:spPr>
        <p:txBody>
          <a:bodyPr rtlCol="0">
            <a:normAutofit fontScale="25000" lnSpcReduction="20000"/>
          </a:bodyPr>
          <a:lstStyle/>
          <a:p>
            <a:pPr algn="l"/>
            <a:r>
              <a:rPr lang="en-GB" sz="5600" b="1" dirty="0">
                <a:solidFill>
                  <a:schemeClr val="bg1"/>
                </a:solidFill>
                <a:effectLst/>
              </a:rPr>
              <a:t>Emerge School</a:t>
            </a:r>
            <a:endParaRPr lang="en-GB" sz="5600" dirty="0">
              <a:solidFill>
                <a:schemeClr val="bg1"/>
              </a:solidFill>
              <a:effectLst/>
            </a:endParaRPr>
          </a:p>
          <a:p>
            <a:pPr algn="l"/>
            <a:r>
              <a:rPr lang="en-GB" sz="5600" dirty="0">
                <a:solidFill>
                  <a:schemeClr val="bg1"/>
                </a:solidFill>
                <a:effectLst/>
              </a:rPr>
              <a:t>22-24 Elgin Chambers</a:t>
            </a:r>
          </a:p>
          <a:p>
            <a:pPr algn="l"/>
            <a:r>
              <a:rPr lang="en-GB" sz="5600" dirty="0">
                <a:solidFill>
                  <a:schemeClr val="bg1"/>
                </a:solidFill>
                <a:effectLst/>
              </a:rPr>
              <a:t>Cemetery Road</a:t>
            </a:r>
          </a:p>
          <a:p>
            <a:pPr algn="l"/>
            <a:r>
              <a:rPr lang="en-GB" sz="5600" dirty="0">
                <a:solidFill>
                  <a:schemeClr val="bg1"/>
                </a:solidFill>
                <a:effectLst/>
              </a:rPr>
              <a:t>Stoke-on-Trent</a:t>
            </a:r>
          </a:p>
          <a:p>
            <a:pPr algn="l"/>
            <a:r>
              <a:rPr lang="en-GB" sz="5600" dirty="0">
                <a:solidFill>
                  <a:schemeClr val="bg1"/>
                </a:solidFill>
                <a:effectLst/>
              </a:rPr>
              <a:t>ST4 2DL</a:t>
            </a:r>
          </a:p>
          <a:p>
            <a:pPr algn="l"/>
            <a:r>
              <a:rPr lang="en-GB" sz="5600" dirty="0">
                <a:solidFill>
                  <a:schemeClr val="bg1"/>
                </a:solidFill>
                <a:effectLst/>
              </a:rPr>
              <a:t> </a:t>
            </a:r>
          </a:p>
          <a:p>
            <a:pPr algn="l"/>
            <a:r>
              <a:rPr lang="en-GB" sz="5600" b="1" dirty="0">
                <a:solidFill>
                  <a:schemeClr val="bg1"/>
                </a:solidFill>
                <a:effectLst/>
              </a:rPr>
              <a:t>T</a:t>
            </a:r>
            <a:r>
              <a:rPr lang="en-GB" sz="5600" dirty="0">
                <a:solidFill>
                  <a:schemeClr val="bg1"/>
                </a:solidFill>
                <a:effectLst/>
              </a:rPr>
              <a:t>: 01782 890121</a:t>
            </a:r>
          </a:p>
          <a:p>
            <a:pPr algn="l"/>
            <a:r>
              <a:rPr lang="en-GB" sz="5600" b="1" dirty="0">
                <a:solidFill>
                  <a:schemeClr val="bg1"/>
                </a:solidFill>
                <a:effectLst/>
              </a:rPr>
              <a:t>E</a:t>
            </a:r>
            <a:r>
              <a:rPr lang="en-GB" sz="5600" dirty="0">
                <a:solidFill>
                  <a:schemeClr val="bg1"/>
                </a:solidFill>
                <a:effectLst/>
              </a:rPr>
              <a:t>: </a:t>
            </a:r>
            <a:r>
              <a:rPr lang="en-GB" sz="5600" dirty="0">
                <a:solidFill>
                  <a:schemeClr val="bg1"/>
                </a:solidFill>
                <a:effectLst/>
                <a:hlinkClick r:id="rId5">
                  <a:extLst>
                    <a:ext uri="{A12FA001-AC4F-418D-AE19-62706E023703}">
                      <ahyp:hlinkClr xmlns:ahyp="http://schemas.microsoft.com/office/drawing/2018/hyperlinkcolor" val="tx"/>
                    </a:ext>
                  </a:extLst>
                </a:hlinkClick>
              </a:rPr>
              <a:t>office@emergeschool.co.uk</a:t>
            </a:r>
            <a:endParaRPr lang="en-GB" sz="5600" dirty="0">
              <a:solidFill>
                <a:schemeClr val="bg1"/>
              </a:solidFill>
              <a:effectLst/>
            </a:endParaRPr>
          </a:p>
          <a:p>
            <a:pPr algn="l"/>
            <a:r>
              <a:rPr lang="en-GB" sz="5600" b="1" dirty="0">
                <a:solidFill>
                  <a:schemeClr val="bg1"/>
                </a:solidFill>
                <a:effectLst/>
              </a:rPr>
              <a:t>www.emergeschool.co.uk</a:t>
            </a:r>
            <a:endParaRPr lang="en-GB" sz="5600" dirty="0">
              <a:solidFill>
                <a:schemeClr val="bg1"/>
              </a:solidFill>
              <a:effectLst/>
            </a:endParaRPr>
          </a:p>
          <a:p>
            <a:r>
              <a:rPr lang="en-GB" dirty="0">
                <a:effectLst/>
              </a:rPr>
              <a:t> </a:t>
            </a:r>
          </a:p>
          <a:p>
            <a:r>
              <a:rPr lang="en-GB" dirty="0">
                <a:effectLst/>
              </a:rPr>
              <a:t> </a:t>
            </a:r>
          </a:p>
          <a:p>
            <a:r>
              <a:rPr lang="en-GB" dirty="0">
                <a:effectLst/>
              </a:rPr>
              <a:t> </a:t>
            </a:r>
          </a:p>
          <a:p>
            <a:r>
              <a:rPr lang="en-GB" dirty="0">
                <a:effectLst/>
              </a:rPr>
              <a:t> </a:t>
            </a:r>
          </a:p>
          <a:p>
            <a:r>
              <a:rPr lang="en-GB" dirty="0">
                <a:effectLst/>
              </a:rPr>
              <a:t> </a:t>
            </a:r>
          </a:p>
          <a:p>
            <a:r>
              <a:rPr lang="en-GB" dirty="0">
                <a:effectLst/>
              </a:rPr>
              <a:t> </a:t>
            </a:r>
          </a:p>
        </p:txBody>
      </p:sp>
    </p:spTree>
    <p:extLst>
      <p:ext uri="{BB962C8B-B14F-4D97-AF65-F5344CB8AC3E}">
        <p14:creationId xmlns:p14="http://schemas.microsoft.com/office/powerpoint/2010/main" val="5380619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017D31-E675-491F-B600-F06278E25DAD}">
  <ds:schemaRefs>
    <ds:schemaRef ds:uri="http://schemas.microsoft.com/sharepoint/v3/contenttype/forms"/>
  </ds:schemaRefs>
</ds:datastoreItem>
</file>

<file path=customXml/itemProps2.xml><?xml version="1.0" encoding="utf-8"?>
<ds:datastoreItem xmlns:ds="http://schemas.openxmlformats.org/officeDocument/2006/customXml" ds:itemID="{311B8520-39D0-4E39-88E2-3CE8E9A6E44A}">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6A89A57F-CF3F-47C6-90BB-70331E72BC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 Boardroom</Template>
  <TotalTime>0</TotalTime>
  <Words>1585</Words>
  <Application>Microsoft Office PowerPoint</Application>
  <PresentationFormat>Widescreen</PresentationFormat>
  <Paragraphs>84</Paragraphs>
  <Slides>10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Century Gothic</vt:lpstr>
      <vt:lpstr>Wingdings 3</vt:lpstr>
      <vt:lpstr>Ion Boardroom</vt:lpstr>
      <vt:lpstr>PowerPoint Presentation</vt:lpstr>
      <vt:lpstr>NAVIGATE</vt:lpstr>
      <vt:lpstr>WELCOME  FROM OUR HEADTEAHCER ANDY GOULD</vt:lpstr>
      <vt:lpstr>Our ETHOS Therapeutically informed online education</vt:lpstr>
      <vt:lpstr>Our VALUES</vt:lpstr>
      <vt:lpstr>OUR SCHOOL</vt:lpstr>
      <vt:lpstr>OUR CURRICULUM DYNAMIC, PERSONALISED AND FUTURE-FOCUSED</vt:lpstr>
      <vt:lpstr>Therapeutic Approach</vt:lpstr>
      <vt:lpstr>WHAT  IS OUR ADMISSIONS PROCESS?</vt:lpstr>
      <vt:lpstr>CONTACT  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Danielle Clowes</dc:creator>
  <cp:lastModifiedBy>Danielle Clowes</cp:lastModifiedBy>
  <cp:revision>1</cp:revision>
  <dcterms:created xsi:type="dcterms:W3CDTF">2025-10-10T09:10:12Z</dcterms:created>
  <dcterms:modified xsi:type="dcterms:W3CDTF">2025-10-13T09:17:13Z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